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1" r:id="rId3"/>
    <p:sldId id="314" r:id="rId5"/>
    <p:sldId id="320" r:id="rId6"/>
    <p:sldId id="258" r:id="rId7"/>
    <p:sldId id="265" r:id="rId8"/>
    <p:sldId id="330" r:id="rId9"/>
    <p:sldId id="321" r:id="rId10"/>
    <p:sldId id="256" r:id="rId11"/>
    <p:sldId id="331" r:id="rId12"/>
    <p:sldId id="322" r:id="rId13"/>
    <p:sldId id="308" r:id="rId14"/>
    <p:sldId id="309" r:id="rId15"/>
    <p:sldId id="315" r:id="rId16"/>
    <p:sldId id="310" r:id="rId17"/>
    <p:sldId id="317" r:id="rId18"/>
    <p:sldId id="324" r:id="rId19"/>
    <p:sldId id="328" r:id="rId20"/>
    <p:sldId id="318" r:id="rId21"/>
    <p:sldId id="311" r:id="rId22"/>
    <p:sldId id="323" r:id="rId23"/>
    <p:sldId id="329" r:id="rId24"/>
    <p:sldId id="262" r:id="rId25"/>
    <p:sldId id="276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37A59B"/>
    <a:srgbClr val="F4F4F0"/>
    <a:srgbClr val="00CBD0"/>
    <a:srgbClr val="2D4997"/>
    <a:srgbClr val="2A49A2"/>
    <a:srgbClr val="013E82"/>
    <a:srgbClr val="003A7B"/>
    <a:srgbClr val="D90944"/>
    <a:srgbClr val="3362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4" autoAdjust="0"/>
    <p:restoredTop sz="94694" autoAdjust="0"/>
  </p:normalViewPr>
  <p:slideViewPr>
    <p:cSldViewPr snapToGrid="0">
      <p:cViewPr>
        <p:scale>
          <a:sx n="100" d="100"/>
          <a:sy n="100" d="100"/>
        </p:scale>
        <p:origin x="900" y="222"/>
      </p:cViewPr>
      <p:guideLst>
        <p:guide pos="3840"/>
        <p:guide pos="589"/>
        <p:guide orient="horz" pos="2186"/>
        <p:guide pos="7129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50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2E5B-1A0B-4F0A-9547-4FB8D13F2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-3970"/>
            <a:ext cx="12192000" cy="11142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 rot="10800000">
            <a:off x="10419024" y="5746130"/>
            <a:ext cx="1772976" cy="1114252"/>
          </a:xfrm>
          <a:custGeom>
            <a:avLst/>
            <a:gdLst>
              <a:gd name="connsiteX0" fmla="*/ 1247667 w 1772869"/>
              <a:gd name="connsiteY0" fmla="*/ 0 h 1110282"/>
              <a:gd name="connsiteX1" fmla="*/ 1772869 w 1772869"/>
              <a:gd name="connsiteY1" fmla="*/ 0 h 1110282"/>
              <a:gd name="connsiteX2" fmla="*/ 0 w 1772869"/>
              <a:gd name="connsiteY2" fmla="*/ 1110282 h 1110282"/>
              <a:gd name="connsiteX0-1" fmla="*/ 1247667 w 1772869"/>
              <a:gd name="connsiteY0-2" fmla="*/ 0 h 1110282"/>
              <a:gd name="connsiteX1-3" fmla="*/ 1772869 w 1772869"/>
              <a:gd name="connsiteY1-4" fmla="*/ 0 h 1110282"/>
              <a:gd name="connsiteX2-5" fmla="*/ 0 w 1772869"/>
              <a:gd name="connsiteY2-6" fmla="*/ 1110282 h 1110282"/>
              <a:gd name="connsiteX3" fmla="*/ 1247667 w 1772869"/>
              <a:gd name="connsiteY3" fmla="*/ 0 h 1110282"/>
              <a:gd name="connsiteX0-7" fmla="*/ 790467 w 1772869"/>
              <a:gd name="connsiteY0-8" fmla="*/ 3175 h 1110282"/>
              <a:gd name="connsiteX1-9" fmla="*/ 1772869 w 1772869"/>
              <a:gd name="connsiteY1-10" fmla="*/ 0 h 1110282"/>
              <a:gd name="connsiteX2-11" fmla="*/ 0 w 1772869"/>
              <a:gd name="connsiteY2-12" fmla="*/ 1110282 h 1110282"/>
              <a:gd name="connsiteX3-13" fmla="*/ 790467 w 1772869"/>
              <a:gd name="connsiteY3-14" fmla="*/ 3175 h 1110282"/>
              <a:gd name="connsiteX0-15" fmla="*/ 780942 w 1772869"/>
              <a:gd name="connsiteY0-16" fmla="*/ 3175 h 1110282"/>
              <a:gd name="connsiteX1-17" fmla="*/ 1772869 w 1772869"/>
              <a:gd name="connsiteY1-18" fmla="*/ 0 h 1110282"/>
              <a:gd name="connsiteX2-19" fmla="*/ 0 w 1772869"/>
              <a:gd name="connsiteY2-20" fmla="*/ 1110282 h 1110282"/>
              <a:gd name="connsiteX3-21" fmla="*/ 780942 w 1772869"/>
              <a:gd name="connsiteY3-22" fmla="*/ 3175 h 1110282"/>
              <a:gd name="connsiteX0-23" fmla="*/ 788086 w 1772869"/>
              <a:gd name="connsiteY0-24" fmla="*/ 0 h 1111870"/>
              <a:gd name="connsiteX1-25" fmla="*/ 1772869 w 1772869"/>
              <a:gd name="connsiteY1-26" fmla="*/ 1588 h 1111870"/>
              <a:gd name="connsiteX2-27" fmla="*/ 0 w 1772869"/>
              <a:gd name="connsiteY2-28" fmla="*/ 1111870 h 1111870"/>
              <a:gd name="connsiteX3-29" fmla="*/ 788086 w 1772869"/>
              <a:gd name="connsiteY3-30" fmla="*/ 0 h 1111870"/>
              <a:gd name="connsiteX0-31" fmla="*/ 14180 w 1772869"/>
              <a:gd name="connsiteY0-32" fmla="*/ 0 h 1114252"/>
              <a:gd name="connsiteX1-33" fmla="*/ 1772869 w 1772869"/>
              <a:gd name="connsiteY1-34" fmla="*/ 3970 h 1114252"/>
              <a:gd name="connsiteX2-35" fmla="*/ 0 w 1772869"/>
              <a:gd name="connsiteY2-36" fmla="*/ 1114252 h 1114252"/>
              <a:gd name="connsiteX3-37" fmla="*/ 14180 w 1772869"/>
              <a:gd name="connsiteY3-38" fmla="*/ 0 h 1114252"/>
              <a:gd name="connsiteX0-39" fmla="*/ 2274 w 1772869"/>
              <a:gd name="connsiteY0-40" fmla="*/ 0 h 1114252"/>
              <a:gd name="connsiteX1-41" fmla="*/ 1772869 w 1772869"/>
              <a:gd name="connsiteY1-42" fmla="*/ 3970 h 1114252"/>
              <a:gd name="connsiteX2-43" fmla="*/ 0 w 1772869"/>
              <a:gd name="connsiteY2-44" fmla="*/ 1114252 h 1114252"/>
              <a:gd name="connsiteX3-45" fmla="*/ 2274 w 1772869"/>
              <a:gd name="connsiteY3-46" fmla="*/ 0 h 1114252"/>
              <a:gd name="connsiteX0-47" fmla="*/ 0 w 1772976"/>
              <a:gd name="connsiteY0-48" fmla="*/ 0 h 1114252"/>
              <a:gd name="connsiteX1-49" fmla="*/ 1772976 w 1772976"/>
              <a:gd name="connsiteY1-50" fmla="*/ 3970 h 1114252"/>
              <a:gd name="connsiteX2-51" fmla="*/ 107 w 1772976"/>
              <a:gd name="connsiteY2-52" fmla="*/ 1114252 h 1114252"/>
              <a:gd name="connsiteX3-53" fmla="*/ 0 w 1772976"/>
              <a:gd name="connsiteY3-54" fmla="*/ 0 h 11142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</a:cxnLst>
            <a:rect l="l" t="t" r="r" b="b"/>
            <a:pathLst>
              <a:path w="1772976" h="1114252">
                <a:moveTo>
                  <a:pt x="0" y="0"/>
                </a:moveTo>
                <a:lnTo>
                  <a:pt x="1772976" y="3970"/>
                </a:lnTo>
                <a:lnTo>
                  <a:pt x="107" y="1114252"/>
                </a:lnTo>
                <a:cubicBezTo>
                  <a:pt x="71" y="742835"/>
                  <a:pt x="36" y="37141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 userDrawn="1"/>
        </p:nvSpPr>
        <p:spPr>
          <a:xfrm>
            <a:off x="0" y="-3970"/>
            <a:ext cx="1772976" cy="1114252"/>
          </a:xfrm>
          <a:custGeom>
            <a:avLst/>
            <a:gdLst>
              <a:gd name="connsiteX0" fmla="*/ 1247667 w 1772869"/>
              <a:gd name="connsiteY0" fmla="*/ 0 h 1110282"/>
              <a:gd name="connsiteX1" fmla="*/ 1772869 w 1772869"/>
              <a:gd name="connsiteY1" fmla="*/ 0 h 1110282"/>
              <a:gd name="connsiteX2" fmla="*/ 0 w 1772869"/>
              <a:gd name="connsiteY2" fmla="*/ 1110282 h 1110282"/>
              <a:gd name="connsiteX0-1" fmla="*/ 1247667 w 1772869"/>
              <a:gd name="connsiteY0-2" fmla="*/ 0 h 1110282"/>
              <a:gd name="connsiteX1-3" fmla="*/ 1772869 w 1772869"/>
              <a:gd name="connsiteY1-4" fmla="*/ 0 h 1110282"/>
              <a:gd name="connsiteX2-5" fmla="*/ 0 w 1772869"/>
              <a:gd name="connsiteY2-6" fmla="*/ 1110282 h 1110282"/>
              <a:gd name="connsiteX3" fmla="*/ 1247667 w 1772869"/>
              <a:gd name="connsiteY3" fmla="*/ 0 h 1110282"/>
              <a:gd name="connsiteX0-7" fmla="*/ 790467 w 1772869"/>
              <a:gd name="connsiteY0-8" fmla="*/ 3175 h 1110282"/>
              <a:gd name="connsiteX1-9" fmla="*/ 1772869 w 1772869"/>
              <a:gd name="connsiteY1-10" fmla="*/ 0 h 1110282"/>
              <a:gd name="connsiteX2-11" fmla="*/ 0 w 1772869"/>
              <a:gd name="connsiteY2-12" fmla="*/ 1110282 h 1110282"/>
              <a:gd name="connsiteX3-13" fmla="*/ 790467 w 1772869"/>
              <a:gd name="connsiteY3-14" fmla="*/ 3175 h 1110282"/>
              <a:gd name="connsiteX0-15" fmla="*/ 780942 w 1772869"/>
              <a:gd name="connsiteY0-16" fmla="*/ 3175 h 1110282"/>
              <a:gd name="connsiteX1-17" fmla="*/ 1772869 w 1772869"/>
              <a:gd name="connsiteY1-18" fmla="*/ 0 h 1110282"/>
              <a:gd name="connsiteX2-19" fmla="*/ 0 w 1772869"/>
              <a:gd name="connsiteY2-20" fmla="*/ 1110282 h 1110282"/>
              <a:gd name="connsiteX3-21" fmla="*/ 780942 w 1772869"/>
              <a:gd name="connsiteY3-22" fmla="*/ 3175 h 1110282"/>
              <a:gd name="connsiteX0-23" fmla="*/ 788086 w 1772869"/>
              <a:gd name="connsiteY0-24" fmla="*/ 0 h 1111870"/>
              <a:gd name="connsiteX1-25" fmla="*/ 1772869 w 1772869"/>
              <a:gd name="connsiteY1-26" fmla="*/ 1588 h 1111870"/>
              <a:gd name="connsiteX2-27" fmla="*/ 0 w 1772869"/>
              <a:gd name="connsiteY2-28" fmla="*/ 1111870 h 1111870"/>
              <a:gd name="connsiteX3-29" fmla="*/ 788086 w 1772869"/>
              <a:gd name="connsiteY3-30" fmla="*/ 0 h 1111870"/>
              <a:gd name="connsiteX0-31" fmla="*/ 14180 w 1772869"/>
              <a:gd name="connsiteY0-32" fmla="*/ 0 h 1114252"/>
              <a:gd name="connsiteX1-33" fmla="*/ 1772869 w 1772869"/>
              <a:gd name="connsiteY1-34" fmla="*/ 3970 h 1114252"/>
              <a:gd name="connsiteX2-35" fmla="*/ 0 w 1772869"/>
              <a:gd name="connsiteY2-36" fmla="*/ 1114252 h 1114252"/>
              <a:gd name="connsiteX3-37" fmla="*/ 14180 w 1772869"/>
              <a:gd name="connsiteY3-38" fmla="*/ 0 h 1114252"/>
              <a:gd name="connsiteX0-39" fmla="*/ 2274 w 1772869"/>
              <a:gd name="connsiteY0-40" fmla="*/ 0 h 1114252"/>
              <a:gd name="connsiteX1-41" fmla="*/ 1772869 w 1772869"/>
              <a:gd name="connsiteY1-42" fmla="*/ 3970 h 1114252"/>
              <a:gd name="connsiteX2-43" fmla="*/ 0 w 1772869"/>
              <a:gd name="connsiteY2-44" fmla="*/ 1114252 h 1114252"/>
              <a:gd name="connsiteX3-45" fmla="*/ 2274 w 1772869"/>
              <a:gd name="connsiteY3-46" fmla="*/ 0 h 1114252"/>
              <a:gd name="connsiteX0-47" fmla="*/ 0 w 1772976"/>
              <a:gd name="connsiteY0-48" fmla="*/ 0 h 1114252"/>
              <a:gd name="connsiteX1-49" fmla="*/ 1772976 w 1772976"/>
              <a:gd name="connsiteY1-50" fmla="*/ 3970 h 1114252"/>
              <a:gd name="connsiteX2-51" fmla="*/ 107 w 1772976"/>
              <a:gd name="connsiteY2-52" fmla="*/ 1114252 h 1114252"/>
              <a:gd name="connsiteX3-53" fmla="*/ 0 w 1772976"/>
              <a:gd name="connsiteY3-54" fmla="*/ 0 h 11142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</a:cxnLst>
            <a:rect l="l" t="t" r="r" b="b"/>
            <a:pathLst>
              <a:path w="1772976" h="1114252">
                <a:moveTo>
                  <a:pt x="0" y="0"/>
                </a:moveTo>
                <a:lnTo>
                  <a:pt x="1772976" y="3970"/>
                </a:lnTo>
                <a:lnTo>
                  <a:pt x="107" y="1114252"/>
                </a:lnTo>
                <a:cubicBezTo>
                  <a:pt x="71" y="742835"/>
                  <a:pt x="36" y="37141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-1588"/>
            <a:ext cx="1772869" cy="1111870"/>
          </a:xfrm>
          <a:custGeom>
            <a:avLst/>
            <a:gdLst>
              <a:gd name="connsiteX0" fmla="*/ 1247667 w 1772869"/>
              <a:gd name="connsiteY0" fmla="*/ 0 h 1110282"/>
              <a:gd name="connsiteX1" fmla="*/ 1772869 w 1772869"/>
              <a:gd name="connsiteY1" fmla="*/ 0 h 1110282"/>
              <a:gd name="connsiteX2" fmla="*/ 0 w 1772869"/>
              <a:gd name="connsiteY2" fmla="*/ 1110282 h 1110282"/>
              <a:gd name="connsiteX0-1" fmla="*/ 1247667 w 1772869"/>
              <a:gd name="connsiteY0-2" fmla="*/ 0 h 1110282"/>
              <a:gd name="connsiteX1-3" fmla="*/ 1772869 w 1772869"/>
              <a:gd name="connsiteY1-4" fmla="*/ 0 h 1110282"/>
              <a:gd name="connsiteX2-5" fmla="*/ 0 w 1772869"/>
              <a:gd name="connsiteY2-6" fmla="*/ 1110282 h 1110282"/>
              <a:gd name="connsiteX3" fmla="*/ 1247667 w 1772869"/>
              <a:gd name="connsiteY3" fmla="*/ 0 h 1110282"/>
              <a:gd name="connsiteX0-7" fmla="*/ 790467 w 1772869"/>
              <a:gd name="connsiteY0-8" fmla="*/ 3175 h 1110282"/>
              <a:gd name="connsiteX1-9" fmla="*/ 1772869 w 1772869"/>
              <a:gd name="connsiteY1-10" fmla="*/ 0 h 1110282"/>
              <a:gd name="connsiteX2-11" fmla="*/ 0 w 1772869"/>
              <a:gd name="connsiteY2-12" fmla="*/ 1110282 h 1110282"/>
              <a:gd name="connsiteX3-13" fmla="*/ 790467 w 1772869"/>
              <a:gd name="connsiteY3-14" fmla="*/ 3175 h 1110282"/>
              <a:gd name="connsiteX0-15" fmla="*/ 780942 w 1772869"/>
              <a:gd name="connsiteY0-16" fmla="*/ 3175 h 1110282"/>
              <a:gd name="connsiteX1-17" fmla="*/ 1772869 w 1772869"/>
              <a:gd name="connsiteY1-18" fmla="*/ 0 h 1110282"/>
              <a:gd name="connsiteX2-19" fmla="*/ 0 w 1772869"/>
              <a:gd name="connsiteY2-20" fmla="*/ 1110282 h 1110282"/>
              <a:gd name="connsiteX3-21" fmla="*/ 780942 w 1772869"/>
              <a:gd name="connsiteY3-22" fmla="*/ 3175 h 1110282"/>
              <a:gd name="connsiteX0-23" fmla="*/ 788086 w 1772869"/>
              <a:gd name="connsiteY0-24" fmla="*/ 0 h 1111870"/>
              <a:gd name="connsiteX1-25" fmla="*/ 1772869 w 1772869"/>
              <a:gd name="connsiteY1-26" fmla="*/ 1588 h 1111870"/>
              <a:gd name="connsiteX2-27" fmla="*/ 0 w 1772869"/>
              <a:gd name="connsiteY2-28" fmla="*/ 1111870 h 1111870"/>
              <a:gd name="connsiteX3-29" fmla="*/ 788086 w 1772869"/>
              <a:gd name="connsiteY3-30" fmla="*/ 0 h 11118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</a:cxnLst>
            <a:rect l="l" t="t" r="r" b="b"/>
            <a:pathLst>
              <a:path w="1772869" h="1111870">
                <a:moveTo>
                  <a:pt x="788086" y="0"/>
                </a:moveTo>
                <a:lnTo>
                  <a:pt x="1772869" y="1588"/>
                </a:lnTo>
                <a:lnTo>
                  <a:pt x="0" y="1111870"/>
                </a:lnTo>
                <a:lnTo>
                  <a:pt x="788086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935382" y="502921"/>
            <a:ext cx="4512918" cy="4549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单击编辑标题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0"/>
            <a:ext cx="1772869" cy="1110282"/>
          </a:xfrm>
          <a:custGeom>
            <a:avLst/>
            <a:gdLst>
              <a:gd name="connsiteX0" fmla="*/ 1247667 w 1772869"/>
              <a:gd name="connsiteY0" fmla="*/ 0 h 1110282"/>
              <a:gd name="connsiteX1" fmla="*/ 1772869 w 1772869"/>
              <a:gd name="connsiteY1" fmla="*/ 0 h 1110282"/>
              <a:gd name="connsiteX2" fmla="*/ 0 w 1772869"/>
              <a:gd name="connsiteY2" fmla="*/ 1110282 h 111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2869" h="1110282">
                <a:moveTo>
                  <a:pt x="1247667" y="0"/>
                </a:moveTo>
                <a:lnTo>
                  <a:pt x="1772869" y="0"/>
                </a:lnTo>
                <a:lnTo>
                  <a:pt x="0" y="11102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 flipH="1" flipV="1">
            <a:off x="10419131" y="5746130"/>
            <a:ext cx="1772869" cy="1111870"/>
            <a:chOff x="9715500" y="5446712"/>
            <a:chExt cx="1772869" cy="1111870"/>
          </a:xfrm>
        </p:grpSpPr>
        <p:sp>
          <p:nvSpPr>
            <p:cNvPr id="13" name="任意多边形 12"/>
            <p:cNvSpPr/>
            <p:nvPr userDrawn="1"/>
          </p:nvSpPr>
          <p:spPr>
            <a:xfrm>
              <a:off x="9715500" y="5446712"/>
              <a:ext cx="1772869" cy="1111870"/>
            </a:xfrm>
            <a:custGeom>
              <a:avLst/>
              <a:gdLst>
                <a:gd name="connsiteX0" fmla="*/ 1247667 w 1772869"/>
                <a:gd name="connsiteY0" fmla="*/ 0 h 1110282"/>
                <a:gd name="connsiteX1" fmla="*/ 1772869 w 1772869"/>
                <a:gd name="connsiteY1" fmla="*/ 0 h 1110282"/>
                <a:gd name="connsiteX2" fmla="*/ 0 w 1772869"/>
                <a:gd name="connsiteY2" fmla="*/ 1110282 h 1110282"/>
                <a:gd name="connsiteX0-1" fmla="*/ 1247667 w 1772869"/>
                <a:gd name="connsiteY0-2" fmla="*/ 0 h 1110282"/>
                <a:gd name="connsiteX1-3" fmla="*/ 1772869 w 1772869"/>
                <a:gd name="connsiteY1-4" fmla="*/ 0 h 1110282"/>
                <a:gd name="connsiteX2-5" fmla="*/ 0 w 1772869"/>
                <a:gd name="connsiteY2-6" fmla="*/ 1110282 h 1110282"/>
                <a:gd name="connsiteX3" fmla="*/ 1247667 w 1772869"/>
                <a:gd name="connsiteY3" fmla="*/ 0 h 1110282"/>
                <a:gd name="connsiteX0-7" fmla="*/ 790467 w 1772869"/>
                <a:gd name="connsiteY0-8" fmla="*/ 3175 h 1110282"/>
                <a:gd name="connsiteX1-9" fmla="*/ 1772869 w 1772869"/>
                <a:gd name="connsiteY1-10" fmla="*/ 0 h 1110282"/>
                <a:gd name="connsiteX2-11" fmla="*/ 0 w 1772869"/>
                <a:gd name="connsiteY2-12" fmla="*/ 1110282 h 1110282"/>
                <a:gd name="connsiteX3-13" fmla="*/ 790467 w 1772869"/>
                <a:gd name="connsiteY3-14" fmla="*/ 3175 h 1110282"/>
                <a:gd name="connsiteX0-15" fmla="*/ 780942 w 1772869"/>
                <a:gd name="connsiteY0-16" fmla="*/ 3175 h 1110282"/>
                <a:gd name="connsiteX1-17" fmla="*/ 1772869 w 1772869"/>
                <a:gd name="connsiteY1-18" fmla="*/ 0 h 1110282"/>
                <a:gd name="connsiteX2-19" fmla="*/ 0 w 1772869"/>
                <a:gd name="connsiteY2-20" fmla="*/ 1110282 h 1110282"/>
                <a:gd name="connsiteX3-21" fmla="*/ 780942 w 1772869"/>
                <a:gd name="connsiteY3-22" fmla="*/ 3175 h 1110282"/>
                <a:gd name="connsiteX0-23" fmla="*/ 788086 w 1772869"/>
                <a:gd name="connsiteY0-24" fmla="*/ 0 h 1111870"/>
                <a:gd name="connsiteX1-25" fmla="*/ 1772869 w 1772869"/>
                <a:gd name="connsiteY1-26" fmla="*/ 1588 h 1111870"/>
                <a:gd name="connsiteX2-27" fmla="*/ 0 w 1772869"/>
                <a:gd name="connsiteY2-28" fmla="*/ 1111870 h 1111870"/>
                <a:gd name="connsiteX3-29" fmla="*/ 788086 w 1772869"/>
                <a:gd name="connsiteY3-30" fmla="*/ 0 h 11118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</a:cxnLst>
              <a:rect l="l" t="t" r="r" b="b"/>
              <a:pathLst>
                <a:path w="1772869" h="1111870">
                  <a:moveTo>
                    <a:pt x="788086" y="0"/>
                  </a:moveTo>
                  <a:lnTo>
                    <a:pt x="1772869" y="1588"/>
                  </a:lnTo>
                  <a:lnTo>
                    <a:pt x="0" y="1111870"/>
                  </a:lnTo>
                  <a:lnTo>
                    <a:pt x="78808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 userDrawn="1"/>
          </p:nvSpPr>
          <p:spPr>
            <a:xfrm>
              <a:off x="9715500" y="5448300"/>
              <a:ext cx="1772869" cy="1110282"/>
            </a:xfrm>
            <a:custGeom>
              <a:avLst/>
              <a:gdLst>
                <a:gd name="connsiteX0" fmla="*/ 1247667 w 1772869"/>
                <a:gd name="connsiteY0" fmla="*/ 0 h 1110282"/>
                <a:gd name="connsiteX1" fmla="*/ 1772869 w 1772869"/>
                <a:gd name="connsiteY1" fmla="*/ 0 h 1110282"/>
                <a:gd name="connsiteX2" fmla="*/ 0 w 1772869"/>
                <a:gd name="connsiteY2" fmla="*/ 1110282 h 111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2869" h="1110282">
                  <a:moveTo>
                    <a:pt x="1247667" y="0"/>
                  </a:moveTo>
                  <a:lnTo>
                    <a:pt x="1772869" y="0"/>
                  </a:lnTo>
                  <a:lnTo>
                    <a:pt x="0" y="1110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CD1E-9928-481D-B1B1-402753E19C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87BF-38E2-4F13-BCE4-807B4F764A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8CD1E-9928-481D-B1B1-402753E19C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87BF-38E2-4F13-BCE4-807B4F764AF5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5"/>
          <p:cNvSpPr/>
          <p:nvPr/>
        </p:nvSpPr>
        <p:spPr bwMode="auto">
          <a:xfrm>
            <a:off x="2667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 bwMode="auto">
          <a:xfrm>
            <a:off x="579422" y="631033"/>
            <a:ext cx="10990907" cy="5081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907374" y="2546691"/>
            <a:ext cx="6377251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latin typeface="+mj-ea"/>
                <a:ea typeface="+mj-ea"/>
              </a:rPr>
              <a:t>视频剪辑器答辩</a:t>
            </a:r>
            <a:endParaRPr lang="zh-CN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3442990" y="3540713"/>
            <a:ext cx="5306018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软件工程</a:t>
            </a:r>
            <a:r>
              <a:rPr lang="en-US" alt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班</a:t>
            </a:r>
            <a:r>
              <a:rPr lang="en-US" alt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2022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级</a:t>
            </a:r>
            <a:r>
              <a:rPr lang="en-US" alt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本科生</a:t>
            </a:r>
            <a:endParaRPr lang="zh-CN" altLang="en-US" sz="2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"/>
          <p:cNvSpPr/>
          <p:nvPr/>
        </p:nvSpPr>
        <p:spPr>
          <a:xfrm>
            <a:off x="568014" y="609601"/>
            <a:ext cx="1826811" cy="1144064"/>
          </a:xfrm>
          <a:custGeom>
            <a:avLst/>
            <a:gdLst>
              <a:gd name="connsiteX0" fmla="*/ 0 w 905347"/>
              <a:gd name="connsiteY0" fmla="*/ 0 h 905347"/>
              <a:gd name="connsiteX1" fmla="*/ 905347 w 905347"/>
              <a:gd name="connsiteY1" fmla="*/ 0 h 905347"/>
              <a:gd name="connsiteX2" fmla="*/ 905347 w 905347"/>
              <a:gd name="connsiteY2" fmla="*/ 905347 h 905347"/>
              <a:gd name="connsiteX3" fmla="*/ 0 w 905347"/>
              <a:gd name="connsiteY3" fmla="*/ 905347 h 905347"/>
              <a:gd name="connsiteX4" fmla="*/ 0 w 905347"/>
              <a:gd name="connsiteY4" fmla="*/ 0 h 905347"/>
              <a:gd name="connsiteX0-1" fmla="*/ 0 w 905347"/>
              <a:gd name="connsiteY0-2" fmla="*/ 0 h 905347"/>
              <a:gd name="connsiteX1-3" fmla="*/ 905347 w 905347"/>
              <a:gd name="connsiteY1-4" fmla="*/ 0 h 905347"/>
              <a:gd name="connsiteX2-5" fmla="*/ 0 w 905347"/>
              <a:gd name="connsiteY2-6" fmla="*/ 905347 h 905347"/>
              <a:gd name="connsiteX3-7" fmla="*/ 0 w 905347"/>
              <a:gd name="connsiteY3-8" fmla="*/ 0 h 905347"/>
              <a:gd name="connsiteX0-9" fmla="*/ 543208 w 905347"/>
              <a:gd name="connsiteY0-10" fmla="*/ 0 h 905347"/>
              <a:gd name="connsiteX1-11" fmla="*/ 905347 w 905347"/>
              <a:gd name="connsiteY1-12" fmla="*/ 0 h 905347"/>
              <a:gd name="connsiteX2-13" fmla="*/ 0 w 905347"/>
              <a:gd name="connsiteY2-14" fmla="*/ 905347 h 905347"/>
              <a:gd name="connsiteX3-15" fmla="*/ 543208 w 905347"/>
              <a:gd name="connsiteY3-16" fmla="*/ 0 h 905347"/>
              <a:gd name="connsiteX0-17" fmla="*/ 1430448 w 1792587"/>
              <a:gd name="connsiteY0-18" fmla="*/ 0 h 1122631"/>
              <a:gd name="connsiteX1-19" fmla="*/ 1792587 w 1792587"/>
              <a:gd name="connsiteY1-20" fmla="*/ 0 h 1122631"/>
              <a:gd name="connsiteX2-21" fmla="*/ 0 w 1792587"/>
              <a:gd name="connsiteY2-22" fmla="*/ 1122631 h 1122631"/>
              <a:gd name="connsiteX3-23" fmla="*/ 1430448 w 1792587"/>
              <a:gd name="connsiteY3-24" fmla="*/ 0 h 1122631"/>
              <a:gd name="connsiteX0-25" fmla="*/ 1276539 w 1792587"/>
              <a:gd name="connsiteY0-26" fmla="*/ 9053 h 1122631"/>
              <a:gd name="connsiteX1-27" fmla="*/ 1792587 w 1792587"/>
              <a:gd name="connsiteY1-28" fmla="*/ 0 h 1122631"/>
              <a:gd name="connsiteX2-29" fmla="*/ 0 w 1792587"/>
              <a:gd name="connsiteY2-30" fmla="*/ 1122631 h 1122631"/>
              <a:gd name="connsiteX3-31" fmla="*/ 1276539 w 1792587"/>
              <a:gd name="connsiteY3-32" fmla="*/ 9053 h 1122631"/>
              <a:gd name="connsiteX0-33" fmla="*/ 1285592 w 1792587"/>
              <a:gd name="connsiteY0-34" fmla="*/ 9053 h 1122631"/>
              <a:gd name="connsiteX1-35" fmla="*/ 1792587 w 1792587"/>
              <a:gd name="connsiteY1-36" fmla="*/ 0 h 1122631"/>
              <a:gd name="connsiteX2-37" fmla="*/ 0 w 1792587"/>
              <a:gd name="connsiteY2-38" fmla="*/ 1122631 h 1122631"/>
              <a:gd name="connsiteX3-39" fmla="*/ 1285592 w 1792587"/>
              <a:gd name="connsiteY3-40" fmla="*/ 9053 h 1122631"/>
              <a:gd name="connsiteX0-41" fmla="*/ 1292735 w 1792587"/>
              <a:gd name="connsiteY0-42" fmla="*/ 1909 h 1122631"/>
              <a:gd name="connsiteX1-43" fmla="*/ 1792587 w 1792587"/>
              <a:gd name="connsiteY1-44" fmla="*/ 0 h 1122631"/>
              <a:gd name="connsiteX2-45" fmla="*/ 0 w 1792587"/>
              <a:gd name="connsiteY2-46" fmla="*/ 1122631 h 1122631"/>
              <a:gd name="connsiteX3-47" fmla="*/ 1292735 w 1792587"/>
              <a:gd name="connsiteY3-48" fmla="*/ 1909 h 1122631"/>
              <a:gd name="connsiteX0-49" fmla="*/ 1292735 w 1792587"/>
              <a:gd name="connsiteY0-50" fmla="*/ 0 h 1123103"/>
              <a:gd name="connsiteX1-51" fmla="*/ 1792587 w 1792587"/>
              <a:gd name="connsiteY1-52" fmla="*/ 472 h 1123103"/>
              <a:gd name="connsiteX2-53" fmla="*/ 0 w 1792587"/>
              <a:gd name="connsiteY2-54" fmla="*/ 1123103 h 1123103"/>
              <a:gd name="connsiteX3-55" fmla="*/ 1292735 w 1792587"/>
              <a:gd name="connsiteY3-56" fmla="*/ 0 h 1123103"/>
              <a:gd name="connsiteX0-57" fmla="*/ 1290353 w 1792587"/>
              <a:gd name="connsiteY0-58" fmla="*/ 1909 h 1122631"/>
              <a:gd name="connsiteX1-59" fmla="*/ 1792587 w 1792587"/>
              <a:gd name="connsiteY1-60" fmla="*/ 0 h 1122631"/>
              <a:gd name="connsiteX2-61" fmla="*/ 0 w 1792587"/>
              <a:gd name="connsiteY2-62" fmla="*/ 1122631 h 1122631"/>
              <a:gd name="connsiteX3-63" fmla="*/ 1290353 w 1792587"/>
              <a:gd name="connsiteY3-64" fmla="*/ 1909 h 1122631"/>
              <a:gd name="connsiteX0-65" fmla="*/ 1287972 w 1792587"/>
              <a:gd name="connsiteY0-66" fmla="*/ 1909 h 1122631"/>
              <a:gd name="connsiteX1-67" fmla="*/ 1792587 w 1792587"/>
              <a:gd name="connsiteY1-68" fmla="*/ 0 h 1122631"/>
              <a:gd name="connsiteX2-69" fmla="*/ 0 w 1792587"/>
              <a:gd name="connsiteY2-70" fmla="*/ 1122631 h 1122631"/>
              <a:gd name="connsiteX3-71" fmla="*/ 1287972 w 1792587"/>
              <a:gd name="connsiteY3-72" fmla="*/ 1909 h 1122631"/>
              <a:gd name="connsiteX0-73" fmla="*/ 1280828 w 1792587"/>
              <a:gd name="connsiteY0-74" fmla="*/ 0 h 1123103"/>
              <a:gd name="connsiteX1-75" fmla="*/ 1792587 w 1792587"/>
              <a:gd name="connsiteY1-76" fmla="*/ 472 h 1123103"/>
              <a:gd name="connsiteX2-77" fmla="*/ 0 w 1792587"/>
              <a:gd name="connsiteY2-78" fmla="*/ 1123103 h 1123103"/>
              <a:gd name="connsiteX3-79" fmla="*/ 1280828 w 1792587"/>
              <a:gd name="connsiteY3-80" fmla="*/ 0 h 1123103"/>
              <a:gd name="connsiteX0-81" fmla="*/ 1280828 w 1792587"/>
              <a:gd name="connsiteY0-82" fmla="*/ 0 h 1123103"/>
              <a:gd name="connsiteX1-83" fmla="*/ 1792587 w 1792587"/>
              <a:gd name="connsiteY1-84" fmla="*/ 472 h 1123103"/>
              <a:gd name="connsiteX2-85" fmla="*/ 0 w 1792587"/>
              <a:gd name="connsiteY2-86" fmla="*/ 1123103 h 1123103"/>
              <a:gd name="connsiteX3-87" fmla="*/ 1280828 w 1792587"/>
              <a:gd name="connsiteY3-88" fmla="*/ 0 h 1123103"/>
              <a:gd name="connsiteX0-89" fmla="*/ 1278447 w 1792587"/>
              <a:gd name="connsiteY0-90" fmla="*/ 0 h 1123103"/>
              <a:gd name="connsiteX1-91" fmla="*/ 1792587 w 1792587"/>
              <a:gd name="connsiteY1-92" fmla="*/ 472 h 1123103"/>
              <a:gd name="connsiteX2-93" fmla="*/ 0 w 1792587"/>
              <a:gd name="connsiteY2-94" fmla="*/ 1123103 h 1123103"/>
              <a:gd name="connsiteX3-95" fmla="*/ 1278447 w 1792587"/>
              <a:gd name="connsiteY3-96" fmla="*/ 0 h 1123103"/>
              <a:gd name="connsiteX0-97" fmla="*/ 1278447 w 1792587"/>
              <a:gd name="connsiteY0-98" fmla="*/ 0 h 1123103"/>
              <a:gd name="connsiteX1-99" fmla="*/ 1792587 w 1792587"/>
              <a:gd name="connsiteY1-100" fmla="*/ 472 h 1123103"/>
              <a:gd name="connsiteX2-101" fmla="*/ 0 w 1792587"/>
              <a:gd name="connsiteY2-102" fmla="*/ 1123103 h 1123103"/>
              <a:gd name="connsiteX3-103" fmla="*/ 1278447 w 1792587"/>
              <a:gd name="connsiteY3-104" fmla="*/ 0 h 1123103"/>
              <a:gd name="connsiteX0-105" fmla="*/ 1273685 w 1792587"/>
              <a:gd name="connsiteY0-106" fmla="*/ 1910 h 1122631"/>
              <a:gd name="connsiteX1-107" fmla="*/ 1792587 w 1792587"/>
              <a:gd name="connsiteY1-108" fmla="*/ 0 h 1122631"/>
              <a:gd name="connsiteX2-109" fmla="*/ 0 w 1792587"/>
              <a:gd name="connsiteY2-110" fmla="*/ 1122631 h 1122631"/>
              <a:gd name="connsiteX3-111" fmla="*/ 1273685 w 1792587"/>
              <a:gd name="connsiteY3-112" fmla="*/ 1910 h 1122631"/>
              <a:gd name="connsiteX0-113" fmla="*/ 1257016 w 1792587"/>
              <a:gd name="connsiteY0-114" fmla="*/ 1910 h 1122631"/>
              <a:gd name="connsiteX1-115" fmla="*/ 1792587 w 1792587"/>
              <a:gd name="connsiteY1-116" fmla="*/ 0 h 1122631"/>
              <a:gd name="connsiteX2-117" fmla="*/ 0 w 1792587"/>
              <a:gd name="connsiteY2-118" fmla="*/ 1122631 h 1122631"/>
              <a:gd name="connsiteX3-119" fmla="*/ 1257016 w 1792587"/>
              <a:gd name="connsiteY3-120" fmla="*/ 1910 h 1122631"/>
              <a:gd name="connsiteX0-121" fmla="*/ 1259397 w 1792587"/>
              <a:gd name="connsiteY0-122" fmla="*/ 1910 h 1122631"/>
              <a:gd name="connsiteX1-123" fmla="*/ 1792587 w 1792587"/>
              <a:gd name="connsiteY1-124" fmla="*/ 0 h 1122631"/>
              <a:gd name="connsiteX2-125" fmla="*/ 0 w 1792587"/>
              <a:gd name="connsiteY2-126" fmla="*/ 1122631 h 1122631"/>
              <a:gd name="connsiteX3-127" fmla="*/ 1259397 w 1792587"/>
              <a:gd name="connsiteY3-128" fmla="*/ 1910 h 1122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92587" h="1122631">
                <a:moveTo>
                  <a:pt x="1259397" y="1910"/>
                </a:moveTo>
                <a:lnTo>
                  <a:pt x="1792587" y="0"/>
                </a:lnTo>
                <a:lnTo>
                  <a:pt x="0" y="1122631"/>
                </a:lnTo>
                <a:lnTo>
                  <a:pt x="1259397" y="19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1"/>
          <p:cNvSpPr/>
          <p:nvPr/>
        </p:nvSpPr>
        <p:spPr>
          <a:xfrm rot="10800000">
            <a:off x="9626600" y="4590105"/>
            <a:ext cx="1918484" cy="1201476"/>
          </a:xfrm>
          <a:custGeom>
            <a:avLst/>
            <a:gdLst>
              <a:gd name="connsiteX0" fmla="*/ 0 w 905347"/>
              <a:gd name="connsiteY0" fmla="*/ 0 h 905347"/>
              <a:gd name="connsiteX1" fmla="*/ 905347 w 905347"/>
              <a:gd name="connsiteY1" fmla="*/ 0 h 905347"/>
              <a:gd name="connsiteX2" fmla="*/ 905347 w 905347"/>
              <a:gd name="connsiteY2" fmla="*/ 905347 h 905347"/>
              <a:gd name="connsiteX3" fmla="*/ 0 w 905347"/>
              <a:gd name="connsiteY3" fmla="*/ 905347 h 905347"/>
              <a:gd name="connsiteX4" fmla="*/ 0 w 905347"/>
              <a:gd name="connsiteY4" fmla="*/ 0 h 905347"/>
              <a:gd name="connsiteX0-1" fmla="*/ 0 w 905347"/>
              <a:gd name="connsiteY0-2" fmla="*/ 0 h 905347"/>
              <a:gd name="connsiteX1-3" fmla="*/ 905347 w 905347"/>
              <a:gd name="connsiteY1-4" fmla="*/ 0 h 905347"/>
              <a:gd name="connsiteX2-5" fmla="*/ 0 w 905347"/>
              <a:gd name="connsiteY2-6" fmla="*/ 905347 h 905347"/>
              <a:gd name="connsiteX3-7" fmla="*/ 0 w 905347"/>
              <a:gd name="connsiteY3-8" fmla="*/ 0 h 905347"/>
              <a:gd name="connsiteX0-9" fmla="*/ 543208 w 905347"/>
              <a:gd name="connsiteY0-10" fmla="*/ 0 h 905347"/>
              <a:gd name="connsiteX1-11" fmla="*/ 905347 w 905347"/>
              <a:gd name="connsiteY1-12" fmla="*/ 0 h 905347"/>
              <a:gd name="connsiteX2-13" fmla="*/ 0 w 905347"/>
              <a:gd name="connsiteY2-14" fmla="*/ 905347 h 905347"/>
              <a:gd name="connsiteX3-15" fmla="*/ 543208 w 905347"/>
              <a:gd name="connsiteY3-16" fmla="*/ 0 h 905347"/>
              <a:gd name="connsiteX0-17" fmla="*/ 1430448 w 1792587"/>
              <a:gd name="connsiteY0-18" fmla="*/ 0 h 1122631"/>
              <a:gd name="connsiteX1-19" fmla="*/ 1792587 w 1792587"/>
              <a:gd name="connsiteY1-20" fmla="*/ 0 h 1122631"/>
              <a:gd name="connsiteX2-21" fmla="*/ 0 w 1792587"/>
              <a:gd name="connsiteY2-22" fmla="*/ 1122631 h 1122631"/>
              <a:gd name="connsiteX3-23" fmla="*/ 1430448 w 1792587"/>
              <a:gd name="connsiteY3-24" fmla="*/ 0 h 1122631"/>
              <a:gd name="connsiteX0-25" fmla="*/ 1276539 w 1792587"/>
              <a:gd name="connsiteY0-26" fmla="*/ 9053 h 1122631"/>
              <a:gd name="connsiteX1-27" fmla="*/ 1792587 w 1792587"/>
              <a:gd name="connsiteY1-28" fmla="*/ 0 h 1122631"/>
              <a:gd name="connsiteX2-29" fmla="*/ 0 w 1792587"/>
              <a:gd name="connsiteY2-30" fmla="*/ 1122631 h 1122631"/>
              <a:gd name="connsiteX3-31" fmla="*/ 1276539 w 1792587"/>
              <a:gd name="connsiteY3-32" fmla="*/ 9053 h 1122631"/>
              <a:gd name="connsiteX0-33" fmla="*/ 1285592 w 1792587"/>
              <a:gd name="connsiteY0-34" fmla="*/ 9053 h 1122631"/>
              <a:gd name="connsiteX1-35" fmla="*/ 1792587 w 1792587"/>
              <a:gd name="connsiteY1-36" fmla="*/ 0 h 1122631"/>
              <a:gd name="connsiteX2-37" fmla="*/ 0 w 1792587"/>
              <a:gd name="connsiteY2-38" fmla="*/ 1122631 h 1122631"/>
              <a:gd name="connsiteX3-39" fmla="*/ 1285592 w 1792587"/>
              <a:gd name="connsiteY3-40" fmla="*/ 9053 h 1122631"/>
              <a:gd name="connsiteX0-41" fmla="*/ 1292735 w 1792587"/>
              <a:gd name="connsiteY0-42" fmla="*/ 1909 h 1122631"/>
              <a:gd name="connsiteX1-43" fmla="*/ 1792587 w 1792587"/>
              <a:gd name="connsiteY1-44" fmla="*/ 0 h 1122631"/>
              <a:gd name="connsiteX2-45" fmla="*/ 0 w 1792587"/>
              <a:gd name="connsiteY2-46" fmla="*/ 1122631 h 1122631"/>
              <a:gd name="connsiteX3-47" fmla="*/ 1292735 w 1792587"/>
              <a:gd name="connsiteY3-48" fmla="*/ 1909 h 1122631"/>
              <a:gd name="connsiteX0-49" fmla="*/ 1292735 w 1792587"/>
              <a:gd name="connsiteY0-50" fmla="*/ 0 h 1123103"/>
              <a:gd name="connsiteX1-51" fmla="*/ 1792587 w 1792587"/>
              <a:gd name="connsiteY1-52" fmla="*/ 472 h 1123103"/>
              <a:gd name="connsiteX2-53" fmla="*/ 0 w 1792587"/>
              <a:gd name="connsiteY2-54" fmla="*/ 1123103 h 1123103"/>
              <a:gd name="connsiteX3-55" fmla="*/ 1292735 w 1792587"/>
              <a:gd name="connsiteY3-56" fmla="*/ 0 h 1123103"/>
              <a:gd name="connsiteX0-57" fmla="*/ 1290353 w 1792587"/>
              <a:gd name="connsiteY0-58" fmla="*/ 1909 h 1122631"/>
              <a:gd name="connsiteX1-59" fmla="*/ 1792587 w 1792587"/>
              <a:gd name="connsiteY1-60" fmla="*/ 0 h 1122631"/>
              <a:gd name="connsiteX2-61" fmla="*/ 0 w 1792587"/>
              <a:gd name="connsiteY2-62" fmla="*/ 1122631 h 1122631"/>
              <a:gd name="connsiteX3-63" fmla="*/ 1290353 w 1792587"/>
              <a:gd name="connsiteY3-64" fmla="*/ 1909 h 1122631"/>
              <a:gd name="connsiteX0-65" fmla="*/ 1287972 w 1792587"/>
              <a:gd name="connsiteY0-66" fmla="*/ 1909 h 1122631"/>
              <a:gd name="connsiteX1-67" fmla="*/ 1792587 w 1792587"/>
              <a:gd name="connsiteY1-68" fmla="*/ 0 h 1122631"/>
              <a:gd name="connsiteX2-69" fmla="*/ 0 w 1792587"/>
              <a:gd name="connsiteY2-70" fmla="*/ 1122631 h 1122631"/>
              <a:gd name="connsiteX3-71" fmla="*/ 1287972 w 1792587"/>
              <a:gd name="connsiteY3-72" fmla="*/ 1909 h 1122631"/>
              <a:gd name="connsiteX0-73" fmla="*/ 1280828 w 1792587"/>
              <a:gd name="connsiteY0-74" fmla="*/ 0 h 1123103"/>
              <a:gd name="connsiteX1-75" fmla="*/ 1792587 w 1792587"/>
              <a:gd name="connsiteY1-76" fmla="*/ 472 h 1123103"/>
              <a:gd name="connsiteX2-77" fmla="*/ 0 w 1792587"/>
              <a:gd name="connsiteY2-78" fmla="*/ 1123103 h 1123103"/>
              <a:gd name="connsiteX3-79" fmla="*/ 1280828 w 1792587"/>
              <a:gd name="connsiteY3-80" fmla="*/ 0 h 1123103"/>
              <a:gd name="connsiteX0-81" fmla="*/ 1280828 w 1792587"/>
              <a:gd name="connsiteY0-82" fmla="*/ 0 h 1123103"/>
              <a:gd name="connsiteX1-83" fmla="*/ 1792587 w 1792587"/>
              <a:gd name="connsiteY1-84" fmla="*/ 472 h 1123103"/>
              <a:gd name="connsiteX2-85" fmla="*/ 0 w 1792587"/>
              <a:gd name="connsiteY2-86" fmla="*/ 1123103 h 1123103"/>
              <a:gd name="connsiteX3-87" fmla="*/ 1280828 w 1792587"/>
              <a:gd name="connsiteY3-88" fmla="*/ 0 h 1123103"/>
              <a:gd name="connsiteX0-89" fmla="*/ 1278447 w 1792587"/>
              <a:gd name="connsiteY0-90" fmla="*/ 0 h 1123103"/>
              <a:gd name="connsiteX1-91" fmla="*/ 1792587 w 1792587"/>
              <a:gd name="connsiteY1-92" fmla="*/ 472 h 1123103"/>
              <a:gd name="connsiteX2-93" fmla="*/ 0 w 1792587"/>
              <a:gd name="connsiteY2-94" fmla="*/ 1123103 h 1123103"/>
              <a:gd name="connsiteX3-95" fmla="*/ 1278447 w 1792587"/>
              <a:gd name="connsiteY3-96" fmla="*/ 0 h 1123103"/>
              <a:gd name="connsiteX0-97" fmla="*/ 1278447 w 1792587"/>
              <a:gd name="connsiteY0-98" fmla="*/ 0 h 1123103"/>
              <a:gd name="connsiteX1-99" fmla="*/ 1792587 w 1792587"/>
              <a:gd name="connsiteY1-100" fmla="*/ 472 h 1123103"/>
              <a:gd name="connsiteX2-101" fmla="*/ 0 w 1792587"/>
              <a:gd name="connsiteY2-102" fmla="*/ 1123103 h 1123103"/>
              <a:gd name="connsiteX3-103" fmla="*/ 1278447 w 1792587"/>
              <a:gd name="connsiteY3-104" fmla="*/ 0 h 1123103"/>
              <a:gd name="connsiteX0-105" fmla="*/ 1273685 w 1792587"/>
              <a:gd name="connsiteY0-106" fmla="*/ 1910 h 1122631"/>
              <a:gd name="connsiteX1-107" fmla="*/ 1792587 w 1792587"/>
              <a:gd name="connsiteY1-108" fmla="*/ 0 h 1122631"/>
              <a:gd name="connsiteX2-109" fmla="*/ 0 w 1792587"/>
              <a:gd name="connsiteY2-110" fmla="*/ 1122631 h 1122631"/>
              <a:gd name="connsiteX3-111" fmla="*/ 1273685 w 1792587"/>
              <a:gd name="connsiteY3-112" fmla="*/ 1910 h 1122631"/>
              <a:gd name="connsiteX0-113" fmla="*/ 1257016 w 1792587"/>
              <a:gd name="connsiteY0-114" fmla="*/ 1910 h 1122631"/>
              <a:gd name="connsiteX1-115" fmla="*/ 1792587 w 1792587"/>
              <a:gd name="connsiteY1-116" fmla="*/ 0 h 1122631"/>
              <a:gd name="connsiteX2-117" fmla="*/ 0 w 1792587"/>
              <a:gd name="connsiteY2-118" fmla="*/ 1122631 h 1122631"/>
              <a:gd name="connsiteX3-119" fmla="*/ 1257016 w 1792587"/>
              <a:gd name="connsiteY3-120" fmla="*/ 1910 h 1122631"/>
              <a:gd name="connsiteX0-121" fmla="*/ 1259397 w 1792587"/>
              <a:gd name="connsiteY0-122" fmla="*/ 1910 h 1122631"/>
              <a:gd name="connsiteX1-123" fmla="*/ 1792587 w 1792587"/>
              <a:gd name="connsiteY1-124" fmla="*/ 0 h 1122631"/>
              <a:gd name="connsiteX2-125" fmla="*/ 0 w 1792587"/>
              <a:gd name="connsiteY2-126" fmla="*/ 1122631 h 1122631"/>
              <a:gd name="connsiteX3-127" fmla="*/ 1259397 w 1792587"/>
              <a:gd name="connsiteY3-128" fmla="*/ 1910 h 1122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92587" h="1122631">
                <a:moveTo>
                  <a:pt x="1259397" y="1910"/>
                </a:moveTo>
                <a:lnTo>
                  <a:pt x="1792587" y="0"/>
                </a:lnTo>
                <a:lnTo>
                  <a:pt x="0" y="1122631"/>
                </a:lnTo>
                <a:lnTo>
                  <a:pt x="1259397" y="19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7"/>
          <a:stretch>
            <a:fillRect/>
          </a:stretch>
        </p:blipFill>
        <p:spPr>
          <a:xfrm>
            <a:off x="4549540" y="4735641"/>
            <a:ext cx="3145729" cy="212502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90" y="4909068"/>
            <a:ext cx="4785131" cy="1775993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058048" y="4072048"/>
            <a:ext cx="6075904" cy="32913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答辩人：张渝、郑豪、谢雪莲</a:t>
            </a:r>
            <a:r>
              <a:rPr lang="zh-CN" altLang="en-US" sz="1600" dirty="0" smtClean="0">
                <a:solidFill>
                  <a:schemeClr val="accent1"/>
                </a:solidFill>
              </a:rPr>
              <a:t>   </a:t>
            </a:r>
            <a:r>
              <a:rPr lang="en-US" altLang="zh-CN" sz="1600" dirty="0">
                <a:solidFill>
                  <a:schemeClr val="accent1"/>
                </a:solidFill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</a:rPr>
              <a:t>  </a:t>
            </a:r>
            <a:r>
              <a:rPr lang="zh-CN" altLang="en-US" sz="1600" b="1" dirty="0" smtClean="0">
                <a:solidFill>
                  <a:schemeClr val="accent1"/>
                </a:solidFill>
                <a:latin typeface="+mj-ea"/>
                <a:ea typeface="+mj-ea"/>
              </a:rPr>
              <a:t>指导老师：龚伟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960590" y="259558"/>
            <a:ext cx="2228570" cy="222857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背景音乐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75961" y="-45242"/>
            <a:ext cx="609600" cy="609600"/>
          </a:xfrm>
          <a:prstGeom prst="rect">
            <a:avLst/>
          </a:prstGeom>
        </p:spPr>
      </p:pic>
      <p:pic>
        <p:nvPicPr>
          <p:cNvPr id="5" name="图片 4" descr="校徽"/>
          <p:cNvPicPr>
            <a:picLocks noChangeAspect="1"/>
          </p:cNvPicPr>
          <p:nvPr/>
        </p:nvPicPr>
        <p:blipFill>
          <a:blip r:embed="rId6"/>
          <a:srcRect l="22642" t="5208" r="20095" b="8413"/>
          <a:stretch>
            <a:fillRect/>
          </a:stretch>
        </p:blipFill>
        <p:spPr>
          <a:xfrm>
            <a:off x="5133340" y="117475"/>
            <a:ext cx="1979295" cy="199072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5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5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5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5" grpId="0" animBg="1"/>
      <p:bldP spid="16" grpId="0"/>
      <p:bldP spid="17" grpId="0"/>
      <p:bldP spid="18" grpId="0" animBg="1"/>
      <p:bldP spid="22" grpId="0" animBg="1"/>
      <p:bldP spid="25" grpId="0" animBg="1"/>
      <p:bldP spid="26" grpId="0" animBg="1"/>
      <p:bldP spid="2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6699689" y="1316507"/>
            <a:ext cx="1538964" cy="1538964"/>
            <a:chOff x="1253204" y="1971679"/>
            <a:chExt cx="2914645" cy="2914646"/>
          </a:xfrm>
        </p:grpSpPr>
        <p:sp>
          <p:nvSpPr>
            <p:cNvPr id="41" name="任意多边形 40"/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AutoShape 51"/>
          <p:cNvSpPr>
            <a:spLocks noChangeArrowheads="1"/>
          </p:cNvSpPr>
          <p:nvPr/>
        </p:nvSpPr>
        <p:spPr bwMode="gray">
          <a:xfrm>
            <a:off x="5938821" y="3258954"/>
            <a:ext cx="3060700" cy="830579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基本内容</a:t>
            </a:r>
            <a:endParaRPr lang="en-US" altLang="zh-CN" sz="6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960981" y="1725008"/>
            <a:ext cx="1016380" cy="984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6000" b="1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</a:t>
            </a:r>
            <a:r>
              <a:rPr lang="en-US" altLang="zh-CN" sz="6000" b="1" dirty="0">
                <a:solidFill>
                  <a:schemeClr val="accent2"/>
                </a:solidFill>
                <a:latin typeface="Agency FB" panose="020B0503020202020204" pitchFamily="34" charset="0"/>
              </a:rPr>
              <a:t>3</a:t>
            </a:r>
            <a:endParaRPr lang="zh-CN" altLang="en-US" sz="60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119260" y="1527461"/>
            <a:ext cx="699822" cy="36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200" b="1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Part</a:t>
            </a:r>
            <a:endParaRPr lang="zh-CN" altLang="en-US" sz="22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7"/>
          <a:stretch>
            <a:fillRect/>
          </a:stretch>
        </p:blipFill>
        <p:spPr>
          <a:xfrm>
            <a:off x="874714" y="2105528"/>
            <a:ext cx="3145729" cy="2125023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708917" y="4230551"/>
            <a:ext cx="3770616" cy="2303813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157941" y="4562496"/>
            <a:ext cx="128611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代码结构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6960981" y="4562497"/>
            <a:ext cx="1868147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代码基本内容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874713" y="4266093"/>
            <a:ext cx="11317287" cy="1107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0">
        <p15:prstTrans prst="drap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7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6" dur="1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7" dur="1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88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1" dur="1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2" dur="1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5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6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380"/>
                                </p:stCondLst>
                                <p:childTnLst>
                                  <p:par>
                                    <p:cTn id="4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9" dur="75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375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bldLvl="0" animBg="1"/>
          <p:bldP spid="43" grpId="1" bldLvl="0" animBg="1"/>
          <p:bldP spid="44" grpId="0"/>
          <p:bldP spid="45" grpId="0"/>
          <p:bldP spid="48" grpId="0"/>
          <p:bldP spid="50" grpId="0"/>
          <p:bldP spid="5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7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88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380"/>
                                </p:stCondLst>
                                <p:childTnLst>
                                  <p:par>
                                    <p:cTn id="4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9" dur="75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375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bldLvl="0" animBg="1"/>
          <p:bldP spid="43" grpId="1" bldLvl="0" animBg="1"/>
          <p:bldP spid="44" grpId="0"/>
          <p:bldP spid="45" grpId="0"/>
          <p:bldP spid="48" grpId="0"/>
          <p:bldP spid="50" grpId="0"/>
          <p:bldP spid="51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代码结构</a:t>
            </a:r>
            <a:endParaRPr lang="zh-CN" altLang="en-US" dirty="0"/>
          </a:p>
        </p:txBody>
      </p:sp>
      <p:sp>
        <p:nvSpPr>
          <p:cNvPr id="66" name="TextBox 106"/>
          <p:cNvSpPr txBox="1"/>
          <p:nvPr/>
        </p:nvSpPr>
        <p:spPr>
          <a:xfrm>
            <a:off x="2344721" y="2304449"/>
            <a:ext cx="2662666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accent1"/>
                </a:solidFill>
                <a:latin typeface="+mj-ea"/>
                <a:ea typeface="+mj-ea"/>
              </a:rPr>
              <a:t>Window.qml</a:t>
            </a:r>
            <a:r>
              <a:rPr lang="zh-CN" altLang="en-US" sz="2000" b="1" dirty="0" smtClean="0">
                <a:solidFill>
                  <a:schemeClr val="accent1"/>
                </a:solidFill>
                <a:latin typeface="+mj-ea"/>
                <a:ea typeface="+mj-ea"/>
              </a:rPr>
              <a:t>：主窗口</a:t>
            </a:r>
            <a:endParaRPr lang="zh-CN" altLang="en-US" sz="20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0" name="TextBox 106"/>
          <p:cNvSpPr txBox="1"/>
          <p:nvPr/>
        </p:nvSpPr>
        <p:spPr>
          <a:xfrm>
            <a:off x="2344196" y="3704368"/>
            <a:ext cx="2880516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+mj-ea"/>
                <a:ea typeface="+mj-ea"/>
              </a:rPr>
              <a:t>Content.qml:</a:t>
            </a:r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表现层</a:t>
            </a:r>
            <a:endParaRPr lang="zh-CN" altLang="en-US" sz="20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82" name="TextBox 106"/>
          <p:cNvSpPr txBox="1"/>
          <p:nvPr/>
        </p:nvSpPr>
        <p:spPr>
          <a:xfrm>
            <a:off x="2344831" y="5500997"/>
            <a:ext cx="2662666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Cutter.js: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控制器层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4" name="TextBox 106"/>
          <p:cNvSpPr txBox="1"/>
          <p:nvPr/>
        </p:nvSpPr>
        <p:spPr>
          <a:xfrm>
            <a:off x="7515636" y="2131824"/>
            <a:ext cx="2880516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+mj-ea"/>
                <a:ea typeface="+mj-ea"/>
              </a:rPr>
              <a:t>videoedit.cpp:</a:t>
            </a:r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逻辑层</a:t>
            </a:r>
            <a:endParaRPr lang="zh-CN" altLang="en-US" sz="20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87" name="TextBox 106"/>
          <p:cNvSpPr txBox="1"/>
          <p:nvPr/>
        </p:nvSpPr>
        <p:spPr>
          <a:xfrm>
            <a:off x="7515788" y="3704192"/>
            <a:ext cx="2662666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MyRadioButton.qml、MySquareButton.qml：</a:t>
            </a:r>
            <a:b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</a:b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组件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3" name="TextBox 19"/>
          <p:cNvSpPr txBox="1"/>
          <p:nvPr/>
        </p:nvSpPr>
        <p:spPr>
          <a:xfrm>
            <a:off x="947467" y="1825811"/>
            <a:ext cx="900000" cy="90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章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947467" y="5205214"/>
            <a:ext cx="900000" cy="90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19"/>
          <p:cNvSpPr txBox="1"/>
          <p:nvPr/>
        </p:nvSpPr>
        <p:spPr>
          <a:xfrm>
            <a:off x="947467" y="3515513"/>
            <a:ext cx="900000" cy="900000"/>
          </a:xfrm>
          <a:prstGeom prst="ellipse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9"/>
          <p:cNvSpPr txBox="1"/>
          <p:nvPr/>
        </p:nvSpPr>
        <p:spPr>
          <a:xfrm>
            <a:off x="6129067" y="1825811"/>
            <a:ext cx="900000" cy="900000"/>
          </a:xfrm>
          <a:prstGeom prst="ellipse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章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6129067" y="5205214"/>
            <a:ext cx="900000" cy="900000"/>
          </a:xfrm>
          <a:prstGeom prst="ellipse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第六章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19"/>
          <p:cNvSpPr txBox="1"/>
          <p:nvPr/>
        </p:nvSpPr>
        <p:spPr>
          <a:xfrm>
            <a:off x="6129067" y="3515513"/>
            <a:ext cx="900000" cy="90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106"/>
          <p:cNvSpPr txBox="1"/>
          <p:nvPr/>
        </p:nvSpPr>
        <p:spPr>
          <a:xfrm>
            <a:off x="7515636" y="5500362"/>
            <a:ext cx="2880516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+mj-ea"/>
                <a:ea typeface="+mj-ea"/>
              </a:rPr>
              <a:t>image.src:</a:t>
            </a:r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资源文件</a:t>
            </a:r>
            <a:endParaRPr lang="zh-CN" altLang="en-US" sz="20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80" grpId="0"/>
      <p:bldP spid="82" grpId="0"/>
      <p:bldP spid="84" grpId="0"/>
      <p:bldP spid="87" grpId="0"/>
      <p:bldP spid="43" grpId="0" animBg="1"/>
      <p:bldP spid="45" grpId="0" animBg="1"/>
      <p:bldP spid="54" grpId="0" animBg="1"/>
      <p:bldP spid="33" grpId="0" animBg="1"/>
      <p:bldP spid="34" grpId="0" animBg="1"/>
      <p:bldP spid="37" grpId="0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0"/>
          <p:cNvSpPr txBox="1"/>
          <p:nvPr/>
        </p:nvSpPr>
        <p:spPr>
          <a:xfrm>
            <a:off x="895075" y="1422228"/>
            <a:ext cx="1368065" cy="558000"/>
          </a:xfrm>
          <a:prstGeom prst="homePlate">
            <a:avLst/>
          </a:prstGeom>
          <a:solidFill>
            <a:schemeClr val="accent2"/>
          </a:solidFill>
        </p:spPr>
        <p:txBody>
          <a:bodyPr wrap="square" lIns="216000" tIns="0" rIns="0" bIns="0" rtlCol="0" anchor="ctr">
            <a:no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9"/>
          <p:cNvSpPr txBox="1"/>
          <p:nvPr/>
        </p:nvSpPr>
        <p:spPr>
          <a:xfrm>
            <a:off x="2057399" y="1422227"/>
            <a:ext cx="6718433" cy="558000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144000" tIns="0" rIns="0" bIns="0" rtlCol="0" anchor="ctr">
            <a:noAutofit/>
          </a:bodyPr>
          <a:lstStyle/>
          <a:p>
            <a:pPr algn="just"/>
            <a:r>
              <a:rPr lang="en-US" altLang="zh-CN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Wimdow.qml</a:t>
            </a:r>
            <a:endParaRPr lang="en-US" altLang="zh-CN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代码基本内容</a:t>
            </a:r>
            <a:endParaRPr lang="zh-CN" altLang="en-US" dirty="0"/>
          </a:p>
        </p:txBody>
      </p:sp>
      <p:sp>
        <p:nvSpPr>
          <p:cNvPr id="21" name="燕尾形 20"/>
          <p:cNvSpPr/>
          <p:nvPr/>
        </p:nvSpPr>
        <p:spPr>
          <a:xfrm>
            <a:off x="1486149" y="3214733"/>
            <a:ext cx="884094" cy="1672660"/>
          </a:xfrm>
          <a:prstGeom prst="chevron">
            <a:avLst>
              <a:gd name="adj" fmla="val 5287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41"/>
          <p:cNvSpPr txBox="1"/>
          <p:nvPr/>
        </p:nvSpPr>
        <p:spPr>
          <a:xfrm>
            <a:off x="878471" y="3489948"/>
            <a:ext cx="1120172" cy="112223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41"/>
          <p:cNvSpPr txBox="1"/>
          <p:nvPr/>
        </p:nvSpPr>
        <p:spPr>
          <a:xfrm>
            <a:off x="2729230" y="3884930"/>
            <a:ext cx="4658995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MenuBar</a:t>
            </a:r>
            <a:r>
              <a:rPr lang="zh-CN" altLang="en-US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Actions</a:t>
            </a:r>
            <a:r>
              <a:rPr lang="zh-CN" altLang="en-US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r>
              <a:rPr lang="zh-CN" altLang="en-US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footer</a:t>
            </a:r>
            <a:endParaRPr lang="en-US" altLang="zh-CN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2260" y="2225675"/>
            <a:ext cx="5205095" cy="4069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Single" invX="1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7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0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1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4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5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6" grpId="0" animBg="1"/>
          <p:bldP spid="21" grpId="0" bldLvl="0" animBg="1"/>
          <p:bldP spid="26" grpId="0" bldLvl="0" animBg="1"/>
          <p:bldP spid="5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6" grpId="0" animBg="1"/>
          <p:bldP spid="21" grpId="0" bldLvl="0" animBg="1"/>
          <p:bldP spid="26" grpId="0" bldLvl="0" animBg="1"/>
          <p:bldP spid="5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代码基本内容</a:t>
            </a:r>
            <a:endParaRPr lang="zh-CN" altLang="en-US" dirty="0"/>
          </a:p>
        </p:txBody>
      </p:sp>
      <p:sp>
        <p:nvSpPr>
          <p:cNvPr id="40" name="Rectangle 57"/>
          <p:cNvSpPr/>
          <p:nvPr/>
        </p:nvSpPr>
        <p:spPr>
          <a:xfrm>
            <a:off x="1212573" y="2497537"/>
            <a:ext cx="9342784" cy="487674"/>
          </a:xfrm>
          <a:prstGeom prst="homePlate">
            <a:avLst/>
          </a:prstGeom>
          <a:ln>
            <a:solidFill>
              <a:schemeClr val="accent2"/>
            </a:solidFill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视频显示的预览窗口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485972" y="2402320"/>
            <a:ext cx="678108" cy="6781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6" name="Rectangle 57"/>
          <p:cNvSpPr/>
          <p:nvPr/>
        </p:nvSpPr>
        <p:spPr>
          <a:xfrm>
            <a:off x="1212573" y="3315152"/>
            <a:ext cx="9342784" cy="487674"/>
          </a:xfrm>
          <a:prstGeom prst="homePlate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素材列表的视图项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485972" y="3219935"/>
            <a:ext cx="678108" cy="6781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52" name="Rectangle 57"/>
          <p:cNvSpPr/>
          <p:nvPr/>
        </p:nvSpPr>
        <p:spPr>
          <a:xfrm>
            <a:off x="1212573" y="4132767"/>
            <a:ext cx="9342784" cy="487674"/>
          </a:xfrm>
          <a:prstGeom prst="homePlate">
            <a:avLst/>
          </a:prstGeom>
          <a:ln>
            <a:solidFill>
              <a:schemeClr val="accent2"/>
            </a:solidFill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进度条和视频内容播放一致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485972" y="4037550"/>
            <a:ext cx="678108" cy="6781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64" name="Rectangle 57"/>
          <p:cNvSpPr/>
          <p:nvPr/>
        </p:nvSpPr>
        <p:spPr>
          <a:xfrm>
            <a:off x="1212573" y="4950382"/>
            <a:ext cx="9342784" cy="487674"/>
          </a:xfrm>
          <a:prstGeom prst="homePlate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四个圆型按钮：Open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Media、Pause  Media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+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Play Media、Start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Clip、End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Clip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1485972" y="4855165"/>
            <a:ext cx="678108" cy="6781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70" name="Rectangle 57"/>
          <p:cNvSpPr/>
          <p:nvPr/>
        </p:nvSpPr>
        <p:spPr>
          <a:xfrm>
            <a:off x="1212573" y="5767999"/>
            <a:ext cx="9342784" cy="487674"/>
          </a:xfrm>
          <a:prstGeom prst="homePlate">
            <a:avLst/>
          </a:prstGeom>
          <a:ln>
            <a:solidFill>
              <a:schemeClr val="accent2"/>
            </a:solidFill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状态栏解释：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Open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Media、Pause  Media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+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Play Media、Start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Clip、End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Clip、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add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remove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1485972" y="5672782"/>
            <a:ext cx="678108" cy="6781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rPr>
              <a:t>5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895075" y="1422228"/>
            <a:ext cx="1368065" cy="558000"/>
          </a:xfrm>
          <a:prstGeom prst="homePlate">
            <a:avLst/>
          </a:prstGeom>
          <a:solidFill>
            <a:schemeClr val="accent2"/>
          </a:solidFill>
        </p:spPr>
        <p:txBody>
          <a:bodyPr wrap="square" lIns="216000" tIns="0" rIns="0" bIns="0" rtlCol="0" anchor="ctr">
            <a:no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9"/>
          <p:cNvSpPr txBox="1"/>
          <p:nvPr/>
        </p:nvSpPr>
        <p:spPr>
          <a:xfrm>
            <a:off x="2057399" y="1422227"/>
            <a:ext cx="6718433" cy="558000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144000" tIns="0" rIns="0" bIns="0" rtlCol="0" anchor="ctr">
            <a:noAutofit/>
          </a:bodyPr>
          <a:lstStyle/>
          <a:p>
            <a:pPr algn="just"/>
            <a:r>
              <a:rPr lang="en-US" altLang="zh-CN" sz="2800" b="1" dirty="0">
                <a:solidFill>
                  <a:schemeClr val="accent2"/>
                </a:solidFill>
                <a:latin typeface="+mj-ea"/>
                <a:ea typeface="+mj-ea"/>
                <a:sym typeface="+mn-ea"/>
              </a:rPr>
              <a:t>Content.qml</a:t>
            </a:r>
            <a:endParaRPr lang="en-US" altLang="zh-CN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Sing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  <p:bldP spid="46" grpId="0" animBg="1"/>
      <p:bldP spid="49" grpId="0" animBg="1"/>
      <p:bldP spid="52" grpId="0" animBg="1"/>
      <p:bldP spid="55" grpId="0" animBg="1"/>
      <p:bldP spid="64" grpId="0" animBg="1"/>
      <p:bldP spid="67" grpId="0" animBg="1"/>
      <p:bldP spid="70" grpId="0" animBg="1"/>
      <p:bldP spid="73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代码基本内容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95075" y="1422228"/>
            <a:ext cx="1368065" cy="558000"/>
          </a:xfrm>
          <a:prstGeom prst="homePlate">
            <a:avLst/>
          </a:prstGeom>
          <a:solidFill>
            <a:schemeClr val="accent2"/>
          </a:solidFill>
        </p:spPr>
        <p:txBody>
          <a:bodyPr wrap="square" lIns="216000" tIns="0" rIns="0" bIns="0" rtlCol="0" anchor="ctr">
            <a:no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2057399" y="1422227"/>
            <a:ext cx="6718433" cy="558000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144000" tIns="0" rIns="0" bIns="0" rtlCol="0" anchor="ctr">
            <a:noAutofit/>
          </a:bodyPr>
          <a:lstStyle/>
          <a:p>
            <a:pPr algn="just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Cutter.js</a:t>
            </a:r>
            <a:endParaRPr lang="en-US" altLang="zh-CN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57"/>
          <p:cNvSpPr/>
          <p:nvPr/>
        </p:nvSpPr>
        <p:spPr>
          <a:xfrm>
            <a:off x="1212573" y="2497537"/>
            <a:ext cx="9342784" cy="487674"/>
          </a:xfrm>
          <a:prstGeom prst="homePlate">
            <a:avLst/>
          </a:prstGeom>
          <a:ln>
            <a:solidFill>
              <a:schemeClr val="accent2"/>
            </a:solidFill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打开文件的组建调用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485972" y="2402320"/>
            <a:ext cx="678108" cy="6781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13" name="Rectangle 57"/>
          <p:cNvSpPr/>
          <p:nvPr/>
        </p:nvSpPr>
        <p:spPr>
          <a:xfrm>
            <a:off x="1212573" y="3315152"/>
            <a:ext cx="9342784" cy="487674"/>
          </a:xfrm>
          <a:prstGeom prst="homePlate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sym typeface="+mn-ea"/>
              </a:rPr>
              <a:t>剪辑起点和剪辑终点的设置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sym typeface="+mn-ea"/>
              </a:rPr>
              <a:t> 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85972" y="3219935"/>
            <a:ext cx="678108" cy="6781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16" name="Rectangle 57"/>
          <p:cNvSpPr/>
          <p:nvPr/>
        </p:nvSpPr>
        <p:spPr>
          <a:xfrm>
            <a:off x="1212573" y="4132767"/>
            <a:ext cx="9342784" cy="487674"/>
          </a:xfrm>
          <a:prstGeom prst="homePlate">
            <a:avLst/>
          </a:prstGeom>
          <a:ln>
            <a:solidFill>
              <a:schemeClr val="accent2"/>
            </a:solidFill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保存剪辑文件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485972" y="4037550"/>
            <a:ext cx="678108" cy="6781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18" name="Rectangle 57"/>
          <p:cNvSpPr/>
          <p:nvPr/>
        </p:nvSpPr>
        <p:spPr>
          <a:xfrm>
            <a:off x="1212573" y="4950382"/>
            <a:ext cx="9342784" cy="487674"/>
          </a:xfrm>
          <a:prstGeom prst="homePlate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移除裁剪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和加载</a:t>
            </a:r>
            <a:r>
              <a:rPr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的视频路径</a:t>
            </a:r>
            <a:endParaRPr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485972" y="4855165"/>
            <a:ext cx="678108" cy="6781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20" name="Rectangle 57"/>
          <p:cNvSpPr/>
          <p:nvPr/>
        </p:nvSpPr>
        <p:spPr>
          <a:xfrm>
            <a:off x="1212573" y="5767999"/>
            <a:ext cx="9342784" cy="487674"/>
          </a:xfrm>
          <a:prstGeom prst="homePlate">
            <a:avLst/>
          </a:prstGeom>
          <a:ln>
            <a:solidFill>
              <a:schemeClr val="accent2"/>
            </a:solidFill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得到字幕和加载字幕</a:t>
            </a:r>
            <a:endParaRPr lang="zh-CN" sz="1600" dirty="0">
              <a:solidFill>
                <a:schemeClr val="bg2">
                  <a:lumMod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485972" y="5672782"/>
            <a:ext cx="678108" cy="6781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rPr>
              <a:t>5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Sing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11" grpId="0" bldLvl="0" animBg="1"/>
      <p:bldP spid="12" grpId="0" bldLvl="0" animBg="1"/>
      <p:bldP spid="13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代码基本内容</a:t>
            </a:r>
            <a:endParaRPr lang="zh-CN" altLang="en-US" dirty="0"/>
          </a:p>
        </p:txBody>
      </p:sp>
      <p:sp>
        <p:nvSpPr>
          <p:cNvPr id="65" name="Rectangle 57"/>
          <p:cNvSpPr/>
          <p:nvPr/>
        </p:nvSpPr>
        <p:spPr>
          <a:xfrm>
            <a:off x="3485529" y="2087377"/>
            <a:ext cx="7461947" cy="121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通过Content中MyRadioButton的一个实例 _startcut,调用Controller中的startcutTriggered()获取当前相对于视频起点的时间戳，然后调用Controller中的endcutTriggered()获取当前相对于视频终点的时间戳。最后调用c++注册类实例videoeidt中videocut函数，通过FFmpeg进行剪切。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Rectangle 57"/>
          <p:cNvSpPr/>
          <p:nvPr/>
        </p:nvSpPr>
        <p:spPr>
          <a:xfrm>
            <a:off x="3465844" y="3326479"/>
            <a:ext cx="7461947" cy="93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通过Content中MyRadioButton的一个实例 _save,调用Controller中的saveTriggered()获取生成文件名即该文件名的绝对路径，然后调用video中的Merge函数实现合并并保存的功能。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1" name="Rectangle 57"/>
          <p:cNvSpPr/>
          <p:nvPr/>
        </p:nvSpPr>
        <p:spPr>
          <a:xfrm>
            <a:off x="3485529" y="4283641"/>
            <a:ext cx="7461947" cy="65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在有剪切视频片段的前提下，点击remove会通过Controller调用c++的remove（）实现文件内容的清空，并更新素材列表项的内容，将其所展示的内容也清空。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Rectangle 57"/>
          <p:cNvSpPr/>
          <p:nvPr/>
        </p:nvSpPr>
        <p:spPr>
          <a:xfrm>
            <a:off x="3545219" y="4994424"/>
            <a:ext cx="7461947" cy="1501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在有视频播放的前提下，点击工具栏中Subtitle中 get subtitle file,然后通过Controller调用video中getSubtitle函数对正在播放视频的字幕流文件进行提取。还可以点击工具栏中Subtitle中 addsubtitle file,然后通过Controller调用video中addtSubtitle函数对正在播放视频添加（如果有字幕流则会覆盖）指定的字幕流文件。该字幕文件可以精确到毫秒进行自定义。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30"/>
          <p:cNvSpPr txBox="1"/>
          <p:nvPr/>
        </p:nvSpPr>
        <p:spPr>
          <a:xfrm>
            <a:off x="895075" y="1422228"/>
            <a:ext cx="1368065" cy="558000"/>
          </a:xfrm>
          <a:prstGeom prst="homePlate">
            <a:avLst/>
          </a:prstGeom>
          <a:solidFill>
            <a:schemeClr val="accent2"/>
          </a:solidFill>
        </p:spPr>
        <p:txBody>
          <a:bodyPr wrap="square" lIns="216000" tIns="0" rIns="0" bIns="0" rtlCol="0" anchor="ctr">
            <a:no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9"/>
          <p:cNvSpPr txBox="1"/>
          <p:nvPr/>
        </p:nvSpPr>
        <p:spPr>
          <a:xfrm>
            <a:off x="2057399" y="1422227"/>
            <a:ext cx="6718433" cy="558000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144000" tIns="0" rIns="0" bIns="0" rtlCol="0" anchor="ctr">
            <a:noAutofit/>
          </a:bodyPr>
          <a:lstStyle/>
          <a:p>
            <a:pPr algn="just"/>
            <a:r>
              <a:rPr lang="en-US" altLang="zh-CN" sz="2800" b="1" dirty="0">
                <a:solidFill>
                  <a:schemeClr val="accent2"/>
                </a:solidFill>
                <a:latin typeface="+mj-ea"/>
                <a:ea typeface="+mj-ea"/>
                <a:sym typeface="+mn-ea"/>
              </a:rPr>
              <a:t>videoedit.cpp</a:t>
            </a:r>
            <a:endParaRPr lang="en-US" altLang="zh-CN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 rot="16200000">
            <a:off x="1824596" y="1545802"/>
            <a:ext cx="738538" cy="2444988"/>
            <a:chOff x="13806965" y="2924944"/>
            <a:chExt cx="709818" cy="2604886"/>
          </a:xfrm>
        </p:grpSpPr>
        <p:sp>
          <p:nvSpPr>
            <p:cNvPr id="24" name="任意多边形 23"/>
            <p:cNvSpPr/>
            <p:nvPr/>
          </p:nvSpPr>
          <p:spPr>
            <a:xfrm rot="21595188" flipH="1">
              <a:off x="13825075" y="4582693"/>
              <a:ext cx="690533" cy="947125"/>
            </a:xfrm>
            <a:custGeom>
              <a:avLst/>
              <a:gdLst>
                <a:gd name="connsiteX0" fmla="*/ 956905 w 956905"/>
                <a:gd name="connsiteY0" fmla="*/ 586325 h 1312478"/>
                <a:gd name="connsiteX1" fmla="*/ 956905 w 956905"/>
                <a:gd name="connsiteY1" fmla="*/ 523450 h 1312478"/>
                <a:gd name="connsiteX2" fmla="*/ 490194 w 956905"/>
                <a:gd name="connsiteY2" fmla="*/ 0 h 1312478"/>
                <a:gd name="connsiteX3" fmla="*/ 0 w 956905"/>
                <a:gd name="connsiteY3" fmla="*/ 549788 h 1312478"/>
                <a:gd name="connsiteX4" fmla="*/ 490194 w 956905"/>
                <a:gd name="connsiteY4" fmla="*/ 1312478 h 131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905" h="1312478">
                  <a:moveTo>
                    <a:pt x="956905" y="586325"/>
                  </a:moveTo>
                  <a:lnTo>
                    <a:pt x="956905" y="523450"/>
                  </a:lnTo>
                  <a:lnTo>
                    <a:pt x="490194" y="0"/>
                  </a:lnTo>
                  <a:lnTo>
                    <a:pt x="0" y="549788"/>
                  </a:lnTo>
                  <a:lnTo>
                    <a:pt x="490194" y="1312478"/>
                  </a:lnTo>
                  <a:close/>
                </a:path>
              </a:pathLst>
            </a:cu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16195188">
              <a:off x="13310214" y="3869312"/>
              <a:ext cx="1703319" cy="709818"/>
            </a:xfrm>
            <a:custGeom>
              <a:avLst/>
              <a:gdLst>
                <a:gd name="connsiteX0" fmla="*/ 1703319 w 1703319"/>
                <a:gd name="connsiteY0" fmla="*/ 356516 h 709818"/>
                <a:gd name="connsiteX1" fmla="*/ 1349026 w 1703319"/>
                <a:gd name="connsiteY1" fmla="*/ 709818 h 709818"/>
                <a:gd name="connsiteX2" fmla="*/ 669466 w 1703319"/>
                <a:gd name="connsiteY2" fmla="*/ 708866 h 709818"/>
                <a:gd name="connsiteX3" fmla="*/ 669466 w 1703319"/>
                <a:gd name="connsiteY3" fmla="*/ 709200 h 709818"/>
                <a:gd name="connsiteX4" fmla="*/ 125096 w 1703319"/>
                <a:gd name="connsiteY4" fmla="*/ 709199 h 709818"/>
                <a:gd name="connsiteX5" fmla="*/ 43611 w 1703319"/>
                <a:gd name="connsiteY5" fmla="*/ 654992 h 709818"/>
                <a:gd name="connsiteX6" fmla="*/ 36661 w 1703319"/>
                <a:gd name="connsiteY6" fmla="*/ 620446 h 709818"/>
                <a:gd name="connsiteX7" fmla="*/ 43611 w 1703319"/>
                <a:gd name="connsiteY7" fmla="*/ 585900 h 709818"/>
                <a:gd name="connsiteX8" fmla="*/ 90674 w 1703319"/>
                <a:gd name="connsiteY8" fmla="*/ 538667 h 709818"/>
                <a:gd name="connsiteX9" fmla="*/ 116386 w 1703319"/>
                <a:gd name="connsiteY9" fmla="*/ 533457 h 709818"/>
                <a:gd name="connsiteX10" fmla="*/ 88434 w 1703319"/>
                <a:gd name="connsiteY10" fmla="*/ 533457 h 709818"/>
                <a:gd name="connsiteX11" fmla="*/ 6949 w 1703319"/>
                <a:gd name="connsiteY11" fmla="*/ 479251 h 709818"/>
                <a:gd name="connsiteX12" fmla="*/ 0 w 1703319"/>
                <a:gd name="connsiteY12" fmla="*/ 444704 h 709818"/>
                <a:gd name="connsiteX13" fmla="*/ 6949 w 1703319"/>
                <a:gd name="connsiteY13" fmla="*/ 410158 h 709818"/>
                <a:gd name="connsiteX14" fmla="*/ 54012 w 1703319"/>
                <a:gd name="connsiteY14" fmla="*/ 362927 h 709818"/>
                <a:gd name="connsiteX15" fmla="*/ 87661 w 1703319"/>
                <a:gd name="connsiteY15" fmla="*/ 356108 h 709818"/>
                <a:gd name="connsiteX16" fmla="*/ 62137 w 1703319"/>
                <a:gd name="connsiteY16" fmla="*/ 352235 h 709818"/>
                <a:gd name="connsiteX17" fmla="*/ 6950 w 1703319"/>
                <a:gd name="connsiteY17" fmla="*/ 302019 h 709818"/>
                <a:gd name="connsiteX18" fmla="*/ 0 w 1703319"/>
                <a:gd name="connsiteY18" fmla="*/ 267472 h 709818"/>
                <a:gd name="connsiteX19" fmla="*/ 6949 w 1703319"/>
                <a:gd name="connsiteY19" fmla="*/ 232928 h 709818"/>
                <a:gd name="connsiteX20" fmla="*/ 88435 w 1703319"/>
                <a:gd name="connsiteY20" fmla="*/ 178720 h 709818"/>
                <a:gd name="connsiteX21" fmla="*/ 119390 w 1703319"/>
                <a:gd name="connsiteY21" fmla="*/ 178720 h 709818"/>
                <a:gd name="connsiteX22" fmla="*/ 119394 w 1703319"/>
                <a:gd name="connsiteY22" fmla="*/ 176528 h 709818"/>
                <a:gd name="connsiteX23" fmla="*/ 99540 w 1703319"/>
                <a:gd name="connsiteY23" fmla="*/ 173516 h 709818"/>
                <a:gd name="connsiteX24" fmla="*/ 44353 w 1703319"/>
                <a:gd name="connsiteY24" fmla="*/ 123299 h 709818"/>
                <a:gd name="connsiteX25" fmla="*/ 37403 w 1703319"/>
                <a:gd name="connsiteY25" fmla="*/ 88753 h 709818"/>
                <a:gd name="connsiteX26" fmla="*/ 44353 w 1703319"/>
                <a:gd name="connsiteY26" fmla="*/ 54207 h 709818"/>
                <a:gd name="connsiteX27" fmla="*/ 99540 w 1703319"/>
                <a:gd name="connsiteY27" fmla="*/ 3990 h 709818"/>
                <a:gd name="connsiteX28" fmla="*/ 119639 w 1703319"/>
                <a:gd name="connsiteY28" fmla="*/ 940 h 709818"/>
                <a:gd name="connsiteX29" fmla="*/ 119640 w 1703319"/>
                <a:gd name="connsiteY29" fmla="*/ 500 h 709818"/>
                <a:gd name="connsiteX30" fmla="*/ 122514 w 1703319"/>
                <a:gd name="connsiteY30" fmla="*/ 504 h 709818"/>
                <a:gd name="connsiteX31" fmla="*/ 125838 w 1703319"/>
                <a:gd name="connsiteY31" fmla="*/ 0 h 709818"/>
                <a:gd name="connsiteX32" fmla="*/ 670455 w 1703319"/>
                <a:gd name="connsiteY32" fmla="*/ 0 h 709818"/>
                <a:gd name="connsiteX33" fmla="*/ 670453 w 1703319"/>
                <a:gd name="connsiteY33" fmla="*/ 1271 h 709818"/>
                <a:gd name="connsiteX34" fmla="*/ 1350017 w 1703319"/>
                <a:gd name="connsiteY34" fmla="*/ 2223 h 709818"/>
                <a:gd name="connsiteX35" fmla="*/ 1703319 w 1703319"/>
                <a:gd name="connsiteY35" fmla="*/ 356516 h 70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03319" h="709818">
                  <a:moveTo>
                    <a:pt x="1703319" y="356516"/>
                  </a:moveTo>
                  <a:cubicBezTo>
                    <a:pt x="1703046" y="551912"/>
                    <a:pt x="1544423" y="710091"/>
                    <a:pt x="1349026" y="709818"/>
                  </a:cubicBezTo>
                  <a:lnTo>
                    <a:pt x="669466" y="708866"/>
                  </a:lnTo>
                  <a:lnTo>
                    <a:pt x="669466" y="709200"/>
                  </a:lnTo>
                  <a:lnTo>
                    <a:pt x="125096" y="709199"/>
                  </a:lnTo>
                  <a:cubicBezTo>
                    <a:pt x="88466" y="709198"/>
                    <a:pt x="57036" y="686846"/>
                    <a:pt x="43611" y="654992"/>
                  </a:cubicBezTo>
                  <a:lnTo>
                    <a:pt x="36661" y="620446"/>
                  </a:lnTo>
                  <a:lnTo>
                    <a:pt x="43611" y="585900"/>
                  </a:lnTo>
                  <a:cubicBezTo>
                    <a:pt x="52561" y="564663"/>
                    <a:pt x="69513" y="547651"/>
                    <a:pt x="90674" y="538667"/>
                  </a:cubicBezTo>
                  <a:lnTo>
                    <a:pt x="116386" y="533457"/>
                  </a:lnTo>
                  <a:lnTo>
                    <a:pt x="88434" y="533457"/>
                  </a:lnTo>
                  <a:cubicBezTo>
                    <a:pt x="51804" y="533458"/>
                    <a:pt x="20374" y="511106"/>
                    <a:pt x="6949" y="479251"/>
                  </a:cubicBezTo>
                  <a:lnTo>
                    <a:pt x="0" y="444704"/>
                  </a:lnTo>
                  <a:lnTo>
                    <a:pt x="6949" y="410158"/>
                  </a:lnTo>
                  <a:cubicBezTo>
                    <a:pt x="15899" y="388922"/>
                    <a:pt x="32851" y="371909"/>
                    <a:pt x="54012" y="362927"/>
                  </a:cubicBezTo>
                  <a:lnTo>
                    <a:pt x="87661" y="356108"/>
                  </a:lnTo>
                  <a:lnTo>
                    <a:pt x="62137" y="352235"/>
                  </a:lnTo>
                  <a:cubicBezTo>
                    <a:pt x="37214" y="344455"/>
                    <a:pt x="17018" y="325910"/>
                    <a:pt x="6950" y="302019"/>
                  </a:cubicBezTo>
                  <a:lnTo>
                    <a:pt x="0" y="267472"/>
                  </a:lnTo>
                  <a:lnTo>
                    <a:pt x="6949" y="232928"/>
                  </a:lnTo>
                  <a:cubicBezTo>
                    <a:pt x="20374" y="201072"/>
                    <a:pt x="51804" y="178720"/>
                    <a:pt x="88435" y="178720"/>
                  </a:cubicBezTo>
                  <a:lnTo>
                    <a:pt x="119390" y="178720"/>
                  </a:lnTo>
                  <a:lnTo>
                    <a:pt x="119394" y="176528"/>
                  </a:lnTo>
                  <a:lnTo>
                    <a:pt x="99540" y="173516"/>
                  </a:lnTo>
                  <a:cubicBezTo>
                    <a:pt x="74618" y="165737"/>
                    <a:pt x="54422" y="147191"/>
                    <a:pt x="44353" y="123299"/>
                  </a:cubicBezTo>
                  <a:lnTo>
                    <a:pt x="37403" y="88753"/>
                  </a:lnTo>
                  <a:lnTo>
                    <a:pt x="44353" y="54207"/>
                  </a:lnTo>
                  <a:cubicBezTo>
                    <a:pt x="54422" y="30316"/>
                    <a:pt x="74618" y="11770"/>
                    <a:pt x="99540" y="3990"/>
                  </a:cubicBezTo>
                  <a:lnTo>
                    <a:pt x="119639" y="940"/>
                  </a:lnTo>
                  <a:lnTo>
                    <a:pt x="119640" y="500"/>
                  </a:lnTo>
                  <a:lnTo>
                    <a:pt x="122514" y="504"/>
                  </a:lnTo>
                  <a:lnTo>
                    <a:pt x="125838" y="0"/>
                  </a:lnTo>
                  <a:lnTo>
                    <a:pt x="670455" y="0"/>
                  </a:lnTo>
                  <a:lnTo>
                    <a:pt x="670453" y="1271"/>
                  </a:lnTo>
                  <a:lnTo>
                    <a:pt x="1350017" y="2223"/>
                  </a:lnTo>
                  <a:cubicBezTo>
                    <a:pt x="1545414" y="2496"/>
                    <a:pt x="1703593" y="161119"/>
                    <a:pt x="1703319" y="356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21595188" flipH="1">
              <a:off x="14079180" y="5400283"/>
              <a:ext cx="166524" cy="129547"/>
            </a:xfrm>
            <a:custGeom>
              <a:avLst/>
              <a:gdLst>
                <a:gd name="connsiteX0" fmla="*/ 230760 w 230760"/>
                <a:gd name="connsiteY0" fmla="*/ 0 h 179519"/>
                <a:gd name="connsiteX1" fmla="*/ 0 w 230760"/>
                <a:gd name="connsiteY1" fmla="*/ 0 h 179519"/>
                <a:gd name="connsiteX2" fmla="*/ 115380 w 230760"/>
                <a:gd name="connsiteY2" fmla="*/ 179519 h 17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760" h="179519">
                  <a:moveTo>
                    <a:pt x="230760" y="0"/>
                  </a:moveTo>
                  <a:lnTo>
                    <a:pt x="0" y="0"/>
                  </a:lnTo>
                  <a:lnTo>
                    <a:pt x="115380" y="17951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27" name="同侧圆角矩形 26"/>
            <p:cNvSpPr/>
            <p:nvPr/>
          </p:nvSpPr>
          <p:spPr>
            <a:xfrm>
              <a:off x="13808490" y="2924944"/>
              <a:ext cx="707595" cy="15841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3999" tIns="41999" rIns="83999" bIns="4199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25"/>
            </a:p>
          </p:txBody>
        </p:sp>
      </p:grpSp>
      <p:grpSp>
        <p:nvGrpSpPr>
          <p:cNvPr id="28" name="组合 27"/>
          <p:cNvGrpSpPr/>
          <p:nvPr/>
        </p:nvGrpSpPr>
        <p:grpSpPr>
          <a:xfrm rot="16200000">
            <a:off x="1824596" y="2472883"/>
            <a:ext cx="738538" cy="2444987"/>
            <a:chOff x="13806965" y="2924944"/>
            <a:chExt cx="709818" cy="2604886"/>
          </a:xfrm>
        </p:grpSpPr>
        <p:sp>
          <p:nvSpPr>
            <p:cNvPr id="29" name="任意多边形 28"/>
            <p:cNvSpPr/>
            <p:nvPr/>
          </p:nvSpPr>
          <p:spPr>
            <a:xfrm rot="21595188" flipH="1">
              <a:off x="13825075" y="4582693"/>
              <a:ext cx="690533" cy="947125"/>
            </a:xfrm>
            <a:custGeom>
              <a:avLst/>
              <a:gdLst>
                <a:gd name="connsiteX0" fmla="*/ 956905 w 956905"/>
                <a:gd name="connsiteY0" fmla="*/ 586325 h 1312478"/>
                <a:gd name="connsiteX1" fmla="*/ 956905 w 956905"/>
                <a:gd name="connsiteY1" fmla="*/ 523450 h 1312478"/>
                <a:gd name="connsiteX2" fmla="*/ 490194 w 956905"/>
                <a:gd name="connsiteY2" fmla="*/ 0 h 1312478"/>
                <a:gd name="connsiteX3" fmla="*/ 0 w 956905"/>
                <a:gd name="connsiteY3" fmla="*/ 549788 h 1312478"/>
                <a:gd name="connsiteX4" fmla="*/ 490194 w 956905"/>
                <a:gd name="connsiteY4" fmla="*/ 1312478 h 131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905" h="1312478">
                  <a:moveTo>
                    <a:pt x="956905" y="586325"/>
                  </a:moveTo>
                  <a:lnTo>
                    <a:pt x="956905" y="523450"/>
                  </a:lnTo>
                  <a:lnTo>
                    <a:pt x="490194" y="0"/>
                  </a:lnTo>
                  <a:lnTo>
                    <a:pt x="0" y="549788"/>
                  </a:lnTo>
                  <a:lnTo>
                    <a:pt x="490194" y="1312478"/>
                  </a:lnTo>
                  <a:close/>
                </a:path>
              </a:pathLst>
            </a:cu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16195188">
              <a:off x="13310214" y="3869312"/>
              <a:ext cx="1703319" cy="709818"/>
            </a:xfrm>
            <a:custGeom>
              <a:avLst/>
              <a:gdLst>
                <a:gd name="connsiteX0" fmla="*/ 1703319 w 1703319"/>
                <a:gd name="connsiteY0" fmla="*/ 356516 h 709818"/>
                <a:gd name="connsiteX1" fmla="*/ 1349026 w 1703319"/>
                <a:gd name="connsiteY1" fmla="*/ 709818 h 709818"/>
                <a:gd name="connsiteX2" fmla="*/ 669466 w 1703319"/>
                <a:gd name="connsiteY2" fmla="*/ 708866 h 709818"/>
                <a:gd name="connsiteX3" fmla="*/ 669466 w 1703319"/>
                <a:gd name="connsiteY3" fmla="*/ 709200 h 709818"/>
                <a:gd name="connsiteX4" fmla="*/ 125096 w 1703319"/>
                <a:gd name="connsiteY4" fmla="*/ 709199 h 709818"/>
                <a:gd name="connsiteX5" fmla="*/ 43611 w 1703319"/>
                <a:gd name="connsiteY5" fmla="*/ 654992 h 709818"/>
                <a:gd name="connsiteX6" fmla="*/ 36661 w 1703319"/>
                <a:gd name="connsiteY6" fmla="*/ 620446 h 709818"/>
                <a:gd name="connsiteX7" fmla="*/ 43611 w 1703319"/>
                <a:gd name="connsiteY7" fmla="*/ 585900 h 709818"/>
                <a:gd name="connsiteX8" fmla="*/ 90674 w 1703319"/>
                <a:gd name="connsiteY8" fmla="*/ 538667 h 709818"/>
                <a:gd name="connsiteX9" fmla="*/ 116386 w 1703319"/>
                <a:gd name="connsiteY9" fmla="*/ 533457 h 709818"/>
                <a:gd name="connsiteX10" fmla="*/ 88434 w 1703319"/>
                <a:gd name="connsiteY10" fmla="*/ 533457 h 709818"/>
                <a:gd name="connsiteX11" fmla="*/ 6949 w 1703319"/>
                <a:gd name="connsiteY11" fmla="*/ 479251 h 709818"/>
                <a:gd name="connsiteX12" fmla="*/ 0 w 1703319"/>
                <a:gd name="connsiteY12" fmla="*/ 444704 h 709818"/>
                <a:gd name="connsiteX13" fmla="*/ 6949 w 1703319"/>
                <a:gd name="connsiteY13" fmla="*/ 410158 h 709818"/>
                <a:gd name="connsiteX14" fmla="*/ 54012 w 1703319"/>
                <a:gd name="connsiteY14" fmla="*/ 362927 h 709818"/>
                <a:gd name="connsiteX15" fmla="*/ 87661 w 1703319"/>
                <a:gd name="connsiteY15" fmla="*/ 356108 h 709818"/>
                <a:gd name="connsiteX16" fmla="*/ 62137 w 1703319"/>
                <a:gd name="connsiteY16" fmla="*/ 352235 h 709818"/>
                <a:gd name="connsiteX17" fmla="*/ 6950 w 1703319"/>
                <a:gd name="connsiteY17" fmla="*/ 302019 h 709818"/>
                <a:gd name="connsiteX18" fmla="*/ 0 w 1703319"/>
                <a:gd name="connsiteY18" fmla="*/ 267472 h 709818"/>
                <a:gd name="connsiteX19" fmla="*/ 6949 w 1703319"/>
                <a:gd name="connsiteY19" fmla="*/ 232928 h 709818"/>
                <a:gd name="connsiteX20" fmla="*/ 88435 w 1703319"/>
                <a:gd name="connsiteY20" fmla="*/ 178720 h 709818"/>
                <a:gd name="connsiteX21" fmla="*/ 119390 w 1703319"/>
                <a:gd name="connsiteY21" fmla="*/ 178720 h 709818"/>
                <a:gd name="connsiteX22" fmla="*/ 119394 w 1703319"/>
                <a:gd name="connsiteY22" fmla="*/ 176528 h 709818"/>
                <a:gd name="connsiteX23" fmla="*/ 99540 w 1703319"/>
                <a:gd name="connsiteY23" fmla="*/ 173516 h 709818"/>
                <a:gd name="connsiteX24" fmla="*/ 44353 w 1703319"/>
                <a:gd name="connsiteY24" fmla="*/ 123299 h 709818"/>
                <a:gd name="connsiteX25" fmla="*/ 37403 w 1703319"/>
                <a:gd name="connsiteY25" fmla="*/ 88753 h 709818"/>
                <a:gd name="connsiteX26" fmla="*/ 44353 w 1703319"/>
                <a:gd name="connsiteY26" fmla="*/ 54207 h 709818"/>
                <a:gd name="connsiteX27" fmla="*/ 99540 w 1703319"/>
                <a:gd name="connsiteY27" fmla="*/ 3990 h 709818"/>
                <a:gd name="connsiteX28" fmla="*/ 119639 w 1703319"/>
                <a:gd name="connsiteY28" fmla="*/ 940 h 709818"/>
                <a:gd name="connsiteX29" fmla="*/ 119640 w 1703319"/>
                <a:gd name="connsiteY29" fmla="*/ 500 h 709818"/>
                <a:gd name="connsiteX30" fmla="*/ 122514 w 1703319"/>
                <a:gd name="connsiteY30" fmla="*/ 504 h 709818"/>
                <a:gd name="connsiteX31" fmla="*/ 125838 w 1703319"/>
                <a:gd name="connsiteY31" fmla="*/ 0 h 709818"/>
                <a:gd name="connsiteX32" fmla="*/ 670455 w 1703319"/>
                <a:gd name="connsiteY32" fmla="*/ 0 h 709818"/>
                <a:gd name="connsiteX33" fmla="*/ 670453 w 1703319"/>
                <a:gd name="connsiteY33" fmla="*/ 1271 h 709818"/>
                <a:gd name="connsiteX34" fmla="*/ 1350017 w 1703319"/>
                <a:gd name="connsiteY34" fmla="*/ 2223 h 709818"/>
                <a:gd name="connsiteX35" fmla="*/ 1703319 w 1703319"/>
                <a:gd name="connsiteY35" fmla="*/ 356516 h 70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03319" h="709818">
                  <a:moveTo>
                    <a:pt x="1703319" y="356516"/>
                  </a:moveTo>
                  <a:cubicBezTo>
                    <a:pt x="1703046" y="551912"/>
                    <a:pt x="1544423" y="710091"/>
                    <a:pt x="1349026" y="709818"/>
                  </a:cubicBezTo>
                  <a:lnTo>
                    <a:pt x="669466" y="708866"/>
                  </a:lnTo>
                  <a:lnTo>
                    <a:pt x="669466" y="709200"/>
                  </a:lnTo>
                  <a:lnTo>
                    <a:pt x="125096" y="709199"/>
                  </a:lnTo>
                  <a:cubicBezTo>
                    <a:pt x="88466" y="709198"/>
                    <a:pt x="57036" y="686846"/>
                    <a:pt x="43611" y="654992"/>
                  </a:cubicBezTo>
                  <a:lnTo>
                    <a:pt x="36661" y="620446"/>
                  </a:lnTo>
                  <a:lnTo>
                    <a:pt x="43611" y="585900"/>
                  </a:lnTo>
                  <a:cubicBezTo>
                    <a:pt x="52561" y="564663"/>
                    <a:pt x="69513" y="547651"/>
                    <a:pt x="90674" y="538667"/>
                  </a:cubicBezTo>
                  <a:lnTo>
                    <a:pt x="116386" y="533457"/>
                  </a:lnTo>
                  <a:lnTo>
                    <a:pt x="88434" y="533457"/>
                  </a:lnTo>
                  <a:cubicBezTo>
                    <a:pt x="51804" y="533458"/>
                    <a:pt x="20374" y="511106"/>
                    <a:pt x="6949" y="479251"/>
                  </a:cubicBezTo>
                  <a:lnTo>
                    <a:pt x="0" y="444704"/>
                  </a:lnTo>
                  <a:lnTo>
                    <a:pt x="6949" y="410158"/>
                  </a:lnTo>
                  <a:cubicBezTo>
                    <a:pt x="15899" y="388922"/>
                    <a:pt x="32851" y="371909"/>
                    <a:pt x="54012" y="362927"/>
                  </a:cubicBezTo>
                  <a:lnTo>
                    <a:pt x="87661" y="356108"/>
                  </a:lnTo>
                  <a:lnTo>
                    <a:pt x="62137" y="352235"/>
                  </a:lnTo>
                  <a:cubicBezTo>
                    <a:pt x="37214" y="344455"/>
                    <a:pt x="17018" y="325910"/>
                    <a:pt x="6950" y="302019"/>
                  </a:cubicBezTo>
                  <a:lnTo>
                    <a:pt x="0" y="267472"/>
                  </a:lnTo>
                  <a:lnTo>
                    <a:pt x="6949" y="232928"/>
                  </a:lnTo>
                  <a:cubicBezTo>
                    <a:pt x="20374" y="201072"/>
                    <a:pt x="51804" y="178720"/>
                    <a:pt x="88435" y="178720"/>
                  </a:cubicBezTo>
                  <a:lnTo>
                    <a:pt x="119390" y="178720"/>
                  </a:lnTo>
                  <a:lnTo>
                    <a:pt x="119394" y="176528"/>
                  </a:lnTo>
                  <a:lnTo>
                    <a:pt x="99540" y="173516"/>
                  </a:lnTo>
                  <a:cubicBezTo>
                    <a:pt x="74618" y="165737"/>
                    <a:pt x="54422" y="147191"/>
                    <a:pt x="44353" y="123299"/>
                  </a:cubicBezTo>
                  <a:lnTo>
                    <a:pt x="37403" y="88753"/>
                  </a:lnTo>
                  <a:lnTo>
                    <a:pt x="44353" y="54207"/>
                  </a:lnTo>
                  <a:cubicBezTo>
                    <a:pt x="54422" y="30316"/>
                    <a:pt x="74618" y="11770"/>
                    <a:pt x="99540" y="3990"/>
                  </a:cubicBezTo>
                  <a:lnTo>
                    <a:pt x="119639" y="940"/>
                  </a:lnTo>
                  <a:lnTo>
                    <a:pt x="119640" y="500"/>
                  </a:lnTo>
                  <a:lnTo>
                    <a:pt x="122514" y="504"/>
                  </a:lnTo>
                  <a:lnTo>
                    <a:pt x="125838" y="0"/>
                  </a:lnTo>
                  <a:lnTo>
                    <a:pt x="670455" y="0"/>
                  </a:lnTo>
                  <a:lnTo>
                    <a:pt x="670453" y="1271"/>
                  </a:lnTo>
                  <a:lnTo>
                    <a:pt x="1350017" y="2223"/>
                  </a:lnTo>
                  <a:cubicBezTo>
                    <a:pt x="1545414" y="2496"/>
                    <a:pt x="1703593" y="161119"/>
                    <a:pt x="1703319" y="35651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21595188" flipH="1">
              <a:off x="14079180" y="5400283"/>
              <a:ext cx="166524" cy="129547"/>
            </a:xfrm>
            <a:custGeom>
              <a:avLst/>
              <a:gdLst>
                <a:gd name="connsiteX0" fmla="*/ 230760 w 230760"/>
                <a:gd name="connsiteY0" fmla="*/ 0 h 179519"/>
                <a:gd name="connsiteX1" fmla="*/ 0 w 230760"/>
                <a:gd name="connsiteY1" fmla="*/ 0 h 179519"/>
                <a:gd name="connsiteX2" fmla="*/ 115380 w 230760"/>
                <a:gd name="connsiteY2" fmla="*/ 179519 h 17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760" h="179519">
                  <a:moveTo>
                    <a:pt x="230760" y="0"/>
                  </a:moveTo>
                  <a:lnTo>
                    <a:pt x="0" y="0"/>
                  </a:lnTo>
                  <a:lnTo>
                    <a:pt x="115380" y="17951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35" name="同侧圆角矩形 34"/>
            <p:cNvSpPr/>
            <p:nvPr/>
          </p:nvSpPr>
          <p:spPr>
            <a:xfrm>
              <a:off x="13808490" y="2924944"/>
              <a:ext cx="707595" cy="15841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3999" tIns="41999" rIns="83999" bIns="4199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25"/>
            </a:p>
          </p:txBody>
        </p:sp>
      </p:grpSp>
      <p:grpSp>
        <p:nvGrpSpPr>
          <p:cNvPr id="48" name="组合 47"/>
          <p:cNvGrpSpPr/>
          <p:nvPr/>
        </p:nvGrpSpPr>
        <p:grpSpPr>
          <a:xfrm rot="16200000">
            <a:off x="1824596" y="3399964"/>
            <a:ext cx="738538" cy="2444988"/>
            <a:chOff x="13806965" y="2924944"/>
            <a:chExt cx="709818" cy="2604886"/>
          </a:xfrm>
        </p:grpSpPr>
        <p:sp>
          <p:nvSpPr>
            <p:cNvPr id="49" name="任意多边形 48"/>
            <p:cNvSpPr/>
            <p:nvPr/>
          </p:nvSpPr>
          <p:spPr>
            <a:xfrm rot="21595188" flipH="1">
              <a:off x="13825075" y="4582693"/>
              <a:ext cx="690533" cy="947125"/>
            </a:xfrm>
            <a:custGeom>
              <a:avLst/>
              <a:gdLst>
                <a:gd name="connsiteX0" fmla="*/ 956905 w 956905"/>
                <a:gd name="connsiteY0" fmla="*/ 586325 h 1312478"/>
                <a:gd name="connsiteX1" fmla="*/ 956905 w 956905"/>
                <a:gd name="connsiteY1" fmla="*/ 523450 h 1312478"/>
                <a:gd name="connsiteX2" fmla="*/ 490194 w 956905"/>
                <a:gd name="connsiteY2" fmla="*/ 0 h 1312478"/>
                <a:gd name="connsiteX3" fmla="*/ 0 w 956905"/>
                <a:gd name="connsiteY3" fmla="*/ 549788 h 1312478"/>
                <a:gd name="connsiteX4" fmla="*/ 490194 w 956905"/>
                <a:gd name="connsiteY4" fmla="*/ 1312478 h 131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905" h="1312478">
                  <a:moveTo>
                    <a:pt x="956905" y="586325"/>
                  </a:moveTo>
                  <a:lnTo>
                    <a:pt x="956905" y="523450"/>
                  </a:lnTo>
                  <a:lnTo>
                    <a:pt x="490194" y="0"/>
                  </a:lnTo>
                  <a:lnTo>
                    <a:pt x="0" y="549788"/>
                  </a:lnTo>
                  <a:lnTo>
                    <a:pt x="490194" y="1312478"/>
                  </a:lnTo>
                  <a:close/>
                </a:path>
              </a:pathLst>
            </a:cu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rot="16195188">
              <a:off x="13310214" y="3869312"/>
              <a:ext cx="1703319" cy="709818"/>
            </a:xfrm>
            <a:custGeom>
              <a:avLst/>
              <a:gdLst>
                <a:gd name="connsiteX0" fmla="*/ 1703319 w 1703319"/>
                <a:gd name="connsiteY0" fmla="*/ 356516 h 709818"/>
                <a:gd name="connsiteX1" fmla="*/ 1349026 w 1703319"/>
                <a:gd name="connsiteY1" fmla="*/ 709818 h 709818"/>
                <a:gd name="connsiteX2" fmla="*/ 669466 w 1703319"/>
                <a:gd name="connsiteY2" fmla="*/ 708866 h 709818"/>
                <a:gd name="connsiteX3" fmla="*/ 669466 w 1703319"/>
                <a:gd name="connsiteY3" fmla="*/ 709200 h 709818"/>
                <a:gd name="connsiteX4" fmla="*/ 125096 w 1703319"/>
                <a:gd name="connsiteY4" fmla="*/ 709199 h 709818"/>
                <a:gd name="connsiteX5" fmla="*/ 43611 w 1703319"/>
                <a:gd name="connsiteY5" fmla="*/ 654992 h 709818"/>
                <a:gd name="connsiteX6" fmla="*/ 36661 w 1703319"/>
                <a:gd name="connsiteY6" fmla="*/ 620446 h 709818"/>
                <a:gd name="connsiteX7" fmla="*/ 43611 w 1703319"/>
                <a:gd name="connsiteY7" fmla="*/ 585900 h 709818"/>
                <a:gd name="connsiteX8" fmla="*/ 90674 w 1703319"/>
                <a:gd name="connsiteY8" fmla="*/ 538667 h 709818"/>
                <a:gd name="connsiteX9" fmla="*/ 116386 w 1703319"/>
                <a:gd name="connsiteY9" fmla="*/ 533457 h 709818"/>
                <a:gd name="connsiteX10" fmla="*/ 88434 w 1703319"/>
                <a:gd name="connsiteY10" fmla="*/ 533457 h 709818"/>
                <a:gd name="connsiteX11" fmla="*/ 6949 w 1703319"/>
                <a:gd name="connsiteY11" fmla="*/ 479251 h 709818"/>
                <a:gd name="connsiteX12" fmla="*/ 0 w 1703319"/>
                <a:gd name="connsiteY12" fmla="*/ 444704 h 709818"/>
                <a:gd name="connsiteX13" fmla="*/ 6949 w 1703319"/>
                <a:gd name="connsiteY13" fmla="*/ 410158 h 709818"/>
                <a:gd name="connsiteX14" fmla="*/ 54012 w 1703319"/>
                <a:gd name="connsiteY14" fmla="*/ 362927 h 709818"/>
                <a:gd name="connsiteX15" fmla="*/ 87661 w 1703319"/>
                <a:gd name="connsiteY15" fmla="*/ 356108 h 709818"/>
                <a:gd name="connsiteX16" fmla="*/ 62137 w 1703319"/>
                <a:gd name="connsiteY16" fmla="*/ 352235 h 709818"/>
                <a:gd name="connsiteX17" fmla="*/ 6950 w 1703319"/>
                <a:gd name="connsiteY17" fmla="*/ 302019 h 709818"/>
                <a:gd name="connsiteX18" fmla="*/ 0 w 1703319"/>
                <a:gd name="connsiteY18" fmla="*/ 267472 h 709818"/>
                <a:gd name="connsiteX19" fmla="*/ 6949 w 1703319"/>
                <a:gd name="connsiteY19" fmla="*/ 232928 h 709818"/>
                <a:gd name="connsiteX20" fmla="*/ 88435 w 1703319"/>
                <a:gd name="connsiteY20" fmla="*/ 178720 h 709818"/>
                <a:gd name="connsiteX21" fmla="*/ 119390 w 1703319"/>
                <a:gd name="connsiteY21" fmla="*/ 178720 h 709818"/>
                <a:gd name="connsiteX22" fmla="*/ 119394 w 1703319"/>
                <a:gd name="connsiteY22" fmla="*/ 176528 h 709818"/>
                <a:gd name="connsiteX23" fmla="*/ 99540 w 1703319"/>
                <a:gd name="connsiteY23" fmla="*/ 173516 h 709818"/>
                <a:gd name="connsiteX24" fmla="*/ 44353 w 1703319"/>
                <a:gd name="connsiteY24" fmla="*/ 123299 h 709818"/>
                <a:gd name="connsiteX25" fmla="*/ 37403 w 1703319"/>
                <a:gd name="connsiteY25" fmla="*/ 88753 h 709818"/>
                <a:gd name="connsiteX26" fmla="*/ 44353 w 1703319"/>
                <a:gd name="connsiteY26" fmla="*/ 54207 h 709818"/>
                <a:gd name="connsiteX27" fmla="*/ 99540 w 1703319"/>
                <a:gd name="connsiteY27" fmla="*/ 3990 h 709818"/>
                <a:gd name="connsiteX28" fmla="*/ 119639 w 1703319"/>
                <a:gd name="connsiteY28" fmla="*/ 940 h 709818"/>
                <a:gd name="connsiteX29" fmla="*/ 119640 w 1703319"/>
                <a:gd name="connsiteY29" fmla="*/ 500 h 709818"/>
                <a:gd name="connsiteX30" fmla="*/ 122514 w 1703319"/>
                <a:gd name="connsiteY30" fmla="*/ 504 h 709818"/>
                <a:gd name="connsiteX31" fmla="*/ 125838 w 1703319"/>
                <a:gd name="connsiteY31" fmla="*/ 0 h 709818"/>
                <a:gd name="connsiteX32" fmla="*/ 670455 w 1703319"/>
                <a:gd name="connsiteY32" fmla="*/ 0 h 709818"/>
                <a:gd name="connsiteX33" fmla="*/ 670453 w 1703319"/>
                <a:gd name="connsiteY33" fmla="*/ 1271 h 709818"/>
                <a:gd name="connsiteX34" fmla="*/ 1350017 w 1703319"/>
                <a:gd name="connsiteY34" fmla="*/ 2223 h 709818"/>
                <a:gd name="connsiteX35" fmla="*/ 1703319 w 1703319"/>
                <a:gd name="connsiteY35" fmla="*/ 356516 h 70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03319" h="709818">
                  <a:moveTo>
                    <a:pt x="1703319" y="356516"/>
                  </a:moveTo>
                  <a:cubicBezTo>
                    <a:pt x="1703046" y="551912"/>
                    <a:pt x="1544423" y="710091"/>
                    <a:pt x="1349026" y="709818"/>
                  </a:cubicBezTo>
                  <a:lnTo>
                    <a:pt x="669466" y="708866"/>
                  </a:lnTo>
                  <a:lnTo>
                    <a:pt x="669466" y="709200"/>
                  </a:lnTo>
                  <a:lnTo>
                    <a:pt x="125096" y="709199"/>
                  </a:lnTo>
                  <a:cubicBezTo>
                    <a:pt x="88466" y="709198"/>
                    <a:pt x="57036" y="686846"/>
                    <a:pt x="43611" y="654992"/>
                  </a:cubicBezTo>
                  <a:lnTo>
                    <a:pt x="36661" y="620446"/>
                  </a:lnTo>
                  <a:lnTo>
                    <a:pt x="43611" y="585900"/>
                  </a:lnTo>
                  <a:cubicBezTo>
                    <a:pt x="52561" y="564663"/>
                    <a:pt x="69513" y="547651"/>
                    <a:pt x="90674" y="538667"/>
                  </a:cubicBezTo>
                  <a:lnTo>
                    <a:pt x="116386" y="533457"/>
                  </a:lnTo>
                  <a:lnTo>
                    <a:pt x="88434" y="533457"/>
                  </a:lnTo>
                  <a:cubicBezTo>
                    <a:pt x="51804" y="533458"/>
                    <a:pt x="20374" y="511106"/>
                    <a:pt x="6949" y="479251"/>
                  </a:cubicBezTo>
                  <a:lnTo>
                    <a:pt x="0" y="444704"/>
                  </a:lnTo>
                  <a:lnTo>
                    <a:pt x="6949" y="410158"/>
                  </a:lnTo>
                  <a:cubicBezTo>
                    <a:pt x="15899" y="388922"/>
                    <a:pt x="32851" y="371909"/>
                    <a:pt x="54012" y="362927"/>
                  </a:cubicBezTo>
                  <a:lnTo>
                    <a:pt x="87661" y="356108"/>
                  </a:lnTo>
                  <a:lnTo>
                    <a:pt x="62137" y="352235"/>
                  </a:lnTo>
                  <a:cubicBezTo>
                    <a:pt x="37214" y="344455"/>
                    <a:pt x="17018" y="325910"/>
                    <a:pt x="6950" y="302019"/>
                  </a:cubicBezTo>
                  <a:lnTo>
                    <a:pt x="0" y="267472"/>
                  </a:lnTo>
                  <a:lnTo>
                    <a:pt x="6949" y="232928"/>
                  </a:lnTo>
                  <a:cubicBezTo>
                    <a:pt x="20374" y="201072"/>
                    <a:pt x="51804" y="178720"/>
                    <a:pt x="88435" y="178720"/>
                  </a:cubicBezTo>
                  <a:lnTo>
                    <a:pt x="119390" y="178720"/>
                  </a:lnTo>
                  <a:lnTo>
                    <a:pt x="119394" y="176528"/>
                  </a:lnTo>
                  <a:lnTo>
                    <a:pt x="99540" y="173516"/>
                  </a:lnTo>
                  <a:cubicBezTo>
                    <a:pt x="74618" y="165737"/>
                    <a:pt x="54422" y="147191"/>
                    <a:pt x="44353" y="123299"/>
                  </a:cubicBezTo>
                  <a:lnTo>
                    <a:pt x="37403" y="88753"/>
                  </a:lnTo>
                  <a:lnTo>
                    <a:pt x="44353" y="54207"/>
                  </a:lnTo>
                  <a:cubicBezTo>
                    <a:pt x="54422" y="30316"/>
                    <a:pt x="74618" y="11770"/>
                    <a:pt x="99540" y="3990"/>
                  </a:cubicBezTo>
                  <a:lnTo>
                    <a:pt x="119639" y="940"/>
                  </a:lnTo>
                  <a:lnTo>
                    <a:pt x="119640" y="500"/>
                  </a:lnTo>
                  <a:lnTo>
                    <a:pt x="122514" y="504"/>
                  </a:lnTo>
                  <a:lnTo>
                    <a:pt x="125838" y="0"/>
                  </a:lnTo>
                  <a:lnTo>
                    <a:pt x="670455" y="0"/>
                  </a:lnTo>
                  <a:lnTo>
                    <a:pt x="670453" y="1271"/>
                  </a:lnTo>
                  <a:lnTo>
                    <a:pt x="1350017" y="2223"/>
                  </a:lnTo>
                  <a:cubicBezTo>
                    <a:pt x="1545414" y="2496"/>
                    <a:pt x="1703593" y="161119"/>
                    <a:pt x="1703319" y="356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 rot="21595188" flipH="1">
              <a:off x="14079180" y="5400283"/>
              <a:ext cx="166524" cy="129547"/>
            </a:xfrm>
            <a:custGeom>
              <a:avLst/>
              <a:gdLst>
                <a:gd name="connsiteX0" fmla="*/ 230760 w 230760"/>
                <a:gd name="connsiteY0" fmla="*/ 0 h 179519"/>
                <a:gd name="connsiteX1" fmla="*/ 0 w 230760"/>
                <a:gd name="connsiteY1" fmla="*/ 0 h 179519"/>
                <a:gd name="connsiteX2" fmla="*/ 115380 w 230760"/>
                <a:gd name="connsiteY2" fmla="*/ 179519 h 17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760" h="179519">
                  <a:moveTo>
                    <a:pt x="230760" y="0"/>
                  </a:moveTo>
                  <a:lnTo>
                    <a:pt x="0" y="0"/>
                  </a:lnTo>
                  <a:lnTo>
                    <a:pt x="115380" y="17951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52" name="同侧圆角矩形 51"/>
            <p:cNvSpPr/>
            <p:nvPr/>
          </p:nvSpPr>
          <p:spPr>
            <a:xfrm>
              <a:off x="13808490" y="2924944"/>
              <a:ext cx="707595" cy="15841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3999" tIns="41999" rIns="83999" bIns="4199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25"/>
            </a:p>
          </p:txBody>
        </p:sp>
      </p:grpSp>
      <p:grpSp>
        <p:nvGrpSpPr>
          <p:cNvPr id="53" name="组合 52"/>
          <p:cNvGrpSpPr/>
          <p:nvPr/>
        </p:nvGrpSpPr>
        <p:grpSpPr>
          <a:xfrm rot="16200000">
            <a:off x="1824597" y="4327045"/>
            <a:ext cx="738538" cy="2444987"/>
            <a:chOff x="13806965" y="2924944"/>
            <a:chExt cx="709818" cy="2604886"/>
          </a:xfrm>
        </p:grpSpPr>
        <p:sp>
          <p:nvSpPr>
            <p:cNvPr id="54" name="任意多边形 53"/>
            <p:cNvSpPr/>
            <p:nvPr/>
          </p:nvSpPr>
          <p:spPr>
            <a:xfrm rot="21595188" flipH="1">
              <a:off x="13825075" y="4582693"/>
              <a:ext cx="690533" cy="947125"/>
            </a:xfrm>
            <a:custGeom>
              <a:avLst/>
              <a:gdLst>
                <a:gd name="connsiteX0" fmla="*/ 956905 w 956905"/>
                <a:gd name="connsiteY0" fmla="*/ 586325 h 1312478"/>
                <a:gd name="connsiteX1" fmla="*/ 956905 w 956905"/>
                <a:gd name="connsiteY1" fmla="*/ 523450 h 1312478"/>
                <a:gd name="connsiteX2" fmla="*/ 490194 w 956905"/>
                <a:gd name="connsiteY2" fmla="*/ 0 h 1312478"/>
                <a:gd name="connsiteX3" fmla="*/ 0 w 956905"/>
                <a:gd name="connsiteY3" fmla="*/ 549788 h 1312478"/>
                <a:gd name="connsiteX4" fmla="*/ 490194 w 956905"/>
                <a:gd name="connsiteY4" fmla="*/ 1312478 h 131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905" h="1312478">
                  <a:moveTo>
                    <a:pt x="956905" y="586325"/>
                  </a:moveTo>
                  <a:lnTo>
                    <a:pt x="956905" y="523450"/>
                  </a:lnTo>
                  <a:lnTo>
                    <a:pt x="490194" y="0"/>
                  </a:lnTo>
                  <a:lnTo>
                    <a:pt x="0" y="549788"/>
                  </a:lnTo>
                  <a:lnTo>
                    <a:pt x="490194" y="1312478"/>
                  </a:lnTo>
                  <a:close/>
                </a:path>
              </a:pathLst>
            </a:cu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 rot="16195188">
              <a:off x="13310214" y="3869312"/>
              <a:ext cx="1703319" cy="709818"/>
            </a:xfrm>
            <a:custGeom>
              <a:avLst/>
              <a:gdLst>
                <a:gd name="connsiteX0" fmla="*/ 1703319 w 1703319"/>
                <a:gd name="connsiteY0" fmla="*/ 356516 h 709818"/>
                <a:gd name="connsiteX1" fmla="*/ 1349026 w 1703319"/>
                <a:gd name="connsiteY1" fmla="*/ 709818 h 709818"/>
                <a:gd name="connsiteX2" fmla="*/ 669466 w 1703319"/>
                <a:gd name="connsiteY2" fmla="*/ 708866 h 709818"/>
                <a:gd name="connsiteX3" fmla="*/ 669466 w 1703319"/>
                <a:gd name="connsiteY3" fmla="*/ 709200 h 709818"/>
                <a:gd name="connsiteX4" fmla="*/ 125096 w 1703319"/>
                <a:gd name="connsiteY4" fmla="*/ 709199 h 709818"/>
                <a:gd name="connsiteX5" fmla="*/ 43611 w 1703319"/>
                <a:gd name="connsiteY5" fmla="*/ 654992 h 709818"/>
                <a:gd name="connsiteX6" fmla="*/ 36661 w 1703319"/>
                <a:gd name="connsiteY6" fmla="*/ 620446 h 709818"/>
                <a:gd name="connsiteX7" fmla="*/ 43611 w 1703319"/>
                <a:gd name="connsiteY7" fmla="*/ 585900 h 709818"/>
                <a:gd name="connsiteX8" fmla="*/ 90674 w 1703319"/>
                <a:gd name="connsiteY8" fmla="*/ 538667 h 709818"/>
                <a:gd name="connsiteX9" fmla="*/ 116386 w 1703319"/>
                <a:gd name="connsiteY9" fmla="*/ 533457 h 709818"/>
                <a:gd name="connsiteX10" fmla="*/ 88434 w 1703319"/>
                <a:gd name="connsiteY10" fmla="*/ 533457 h 709818"/>
                <a:gd name="connsiteX11" fmla="*/ 6949 w 1703319"/>
                <a:gd name="connsiteY11" fmla="*/ 479251 h 709818"/>
                <a:gd name="connsiteX12" fmla="*/ 0 w 1703319"/>
                <a:gd name="connsiteY12" fmla="*/ 444704 h 709818"/>
                <a:gd name="connsiteX13" fmla="*/ 6949 w 1703319"/>
                <a:gd name="connsiteY13" fmla="*/ 410158 h 709818"/>
                <a:gd name="connsiteX14" fmla="*/ 54012 w 1703319"/>
                <a:gd name="connsiteY14" fmla="*/ 362927 h 709818"/>
                <a:gd name="connsiteX15" fmla="*/ 87661 w 1703319"/>
                <a:gd name="connsiteY15" fmla="*/ 356108 h 709818"/>
                <a:gd name="connsiteX16" fmla="*/ 62137 w 1703319"/>
                <a:gd name="connsiteY16" fmla="*/ 352235 h 709818"/>
                <a:gd name="connsiteX17" fmla="*/ 6950 w 1703319"/>
                <a:gd name="connsiteY17" fmla="*/ 302019 h 709818"/>
                <a:gd name="connsiteX18" fmla="*/ 0 w 1703319"/>
                <a:gd name="connsiteY18" fmla="*/ 267472 h 709818"/>
                <a:gd name="connsiteX19" fmla="*/ 6949 w 1703319"/>
                <a:gd name="connsiteY19" fmla="*/ 232928 h 709818"/>
                <a:gd name="connsiteX20" fmla="*/ 88435 w 1703319"/>
                <a:gd name="connsiteY20" fmla="*/ 178720 h 709818"/>
                <a:gd name="connsiteX21" fmla="*/ 119390 w 1703319"/>
                <a:gd name="connsiteY21" fmla="*/ 178720 h 709818"/>
                <a:gd name="connsiteX22" fmla="*/ 119394 w 1703319"/>
                <a:gd name="connsiteY22" fmla="*/ 176528 h 709818"/>
                <a:gd name="connsiteX23" fmla="*/ 99540 w 1703319"/>
                <a:gd name="connsiteY23" fmla="*/ 173516 h 709818"/>
                <a:gd name="connsiteX24" fmla="*/ 44353 w 1703319"/>
                <a:gd name="connsiteY24" fmla="*/ 123299 h 709818"/>
                <a:gd name="connsiteX25" fmla="*/ 37403 w 1703319"/>
                <a:gd name="connsiteY25" fmla="*/ 88753 h 709818"/>
                <a:gd name="connsiteX26" fmla="*/ 44353 w 1703319"/>
                <a:gd name="connsiteY26" fmla="*/ 54207 h 709818"/>
                <a:gd name="connsiteX27" fmla="*/ 99540 w 1703319"/>
                <a:gd name="connsiteY27" fmla="*/ 3990 h 709818"/>
                <a:gd name="connsiteX28" fmla="*/ 119639 w 1703319"/>
                <a:gd name="connsiteY28" fmla="*/ 940 h 709818"/>
                <a:gd name="connsiteX29" fmla="*/ 119640 w 1703319"/>
                <a:gd name="connsiteY29" fmla="*/ 500 h 709818"/>
                <a:gd name="connsiteX30" fmla="*/ 122514 w 1703319"/>
                <a:gd name="connsiteY30" fmla="*/ 504 h 709818"/>
                <a:gd name="connsiteX31" fmla="*/ 125838 w 1703319"/>
                <a:gd name="connsiteY31" fmla="*/ 0 h 709818"/>
                <a:gd name="connsiteX32" fmla="*/ 670455 w 1703319"/>
                <a:gd name="connsiteY32" fmla="*/ 0 h 709818"/>
                <a:gd name="connsiteX33" fmla="*/ 670453 w 1703319"/>
                <a:gd name="connsiteY33" fmla="*/ 1271 h 709818"/>
                <a:gd name="connsiteX34" fmla="*/ 1350017 w 1703319"/>
                <a:gd name="connsiteY34" fmla="*/ 2223 h 709818"/>
                <a:gd name="connsiteX35" fmla="*/ 1703319 w 1703319"/>
                <a:gd name="connsiteY35" fmla="*/ 356516 h 70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03319" h="709818">
                  <a:moveTo>
                    <a:pt x="1703319" y="356516"/>
                  </a:moveTo>
                  <a:cubicBezTo>
                    <a:pt x="1703046" y="551912"/>
                    <a:pt x="1544423" y="710091"/>
                    <a:pt x="1349026" y="709818"/>
                  </a:cubicBezTo>
                  <a:lnTo>
                    <a:pt x="669466" y="708866"/>
                  </a:lnTo>
                  <a:lnTo>
                    <a:pt x="669466" y="709200"/>
                  </a:lnTo>
                  <a:lnTo>
                    <a:pt x="125096" y="709199"/>
                  </a:lnTo>
                  <a:cubicBezTo>
                    <a:pt x="88466" y="709198"/>
                    <a:pt x="57036" y="686846"/>
                    <a:pt x="43611" y="654992"/>
                  </a:cubicBezTo>
                  <a:lnTo>
                    <a:pt x="36661" y="620446"/>
                  </a:lnTo>
                  <a:lnTo>
                    <a:pt x="43611" y="585900"/>
                  </a:lnTo>
                  <a:cubicBezTo>
                    <a:pt x="52561" y="564663"/>
                    <a:pt x="69513" y="547651"/>
                    <a:pt x="90674" y="538667"/>
                  </a:cubicBezTo>
                  <a:lnTo>
                    <a:pt x="116386" y="533457"/>
                  </a:lnTo>
                  <a:lnTo>
                    <a:pt x="88434" y="533457"/>
                  </a:lnTo>
                  <a:cubicBezTo>
                    <a:pt x="51804" y="533458"/>
                    <a:pt x="20374" y="511106"/>
                    <a:pt x="6949" y="479251"/>
                  </a:cubicBezTo>
                  <a:lnTo>
                    <a:pt x="0" y="444704"/>
                  </a:lnTo>
                  <a:lnTo>
                    <a:pt x="6949" y="410158"/>
                  </a:lnTo>
                  <a:cubicBezTo>
                    <a:pt x="15899" y="388922"/>
                    <a:pt x="32851" y="371909"/>
                    <a:pt x="54012" y="362927"/>
                  </a:cubicBezTo>
                  <a:lnTo>
                    <a:pt x="87661" y="356108"/>
                  </a:lnTo>
                  <a:lnTo>
                    <a:pt x="62137" y="352235"/>
                  </a:lnTo>
                  <a:cubicBezTo>
                    <a:pt x="37214" y="344455"/>
                    <a:pt x="17018" y="325910"/>
                    <a:pt x="6950" y="302019"/>
                  </a:cubicBezTo>
                  <a:lnTo>
                    <a:pt x="0" y="267472"/>
                  </a:lnTo>
                  <a:lnTo>
                    <a:pt x="6949" y="232928"/>
                  </a:lnTo>
                  <a:cubicBezTo>
                    <a:pt x="20374" y="201072"/>
                    <a:pt x="51804" y="178720"/>
                    <a:pt x="88435" y="178720"/>
                  </a:cubicBezTo>
                  <a:lnTo>
                    <a:pt x="119390" y="178720"/>
                  </a:lnTo>
                  <a:lnTo>
                    <a:pt x="119394" y="176528"/>
                  </a:lnTo>
                  <a:lnTo>
                    <a:pt x="99540" y="173516"/>
                  </a:lnTo>
                  <a:cubicBezTo>
                    <a:pt x="74618" y="165737"/>
                    <a:pt x="54422" y="147191"/>
                    <a:pt x="44353" y="123299"/>
                  </a:cubicBezTo>
                  <a:lnTo>
                    <a:pt x="37403" y="88753"/>
                  </a:lnTo>
                  <a:lnTo>
                    <a:pt x="44353" y="54207"/>
                  </a:lnTo>
                  <a:cubicBezTo>
                    <a:pt x="54422" y="30316"/>
                    <a:pt x="74618" y="11770"/>
                    <a:pt x="99540" y="3990"/>
                  </a:cubicBezTo>
                  <a:lnTo>
                    <a:pt x="119639" y="940"/>
                  </a:lnTo>
                  <a:lnTo>
                    <a:pt x="119640" y="500"/>
                  </a:lnTo>
                  <a:lnTo>
                    <a:pt x="122514" y="504"/>
                  </a:lnTo>
                  <a:lnTo>
                    <a:pt x="125838" y="0"/>
                  </a:lnTo>
                  <a:lnTo>
                    <a:pt x="670455" y="0"/>
                  </a:lnTo>
                  <a:lnTo>
                    <a:pt x="670453" y="1271"/>
                  </a:lnTo>
                  <a:lnTo>
                    <a:pt x="1350017" y="2223"/>
                  </a:lnTo>
                  <a:cubicBezTo>
                    <a:pt x="1545414" y="2496"/>
                    <a:pt x="1703593" y="161119"/>
                    <a:pt x="1703319" y="35651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 rot="21595188" flipH="1">
              <a:off x="14079180" y="5400283"/>
              <a:ext cx="166524" cy="129547"/>
            </a:xfrm>
            <a:custGeom>
              <a:avLst/>
              <a:gdLst>
                <a:gd name="connsiteX0" fmla="*/ 230760 w 230760"/>
                <a:gd name="connsiteY0" fmla="*/ 0 h 179519"/>
                <a:gd name="connsiteX1" fmla="*/ 0 w 230760"/>
                <a:gd name="connsiteY1" fmla="*/ 0 h 179519"/>
                <a:gd name="connsiteX2" fmla="*/ 115380 w 230760"/>
                <a:gd name="connsiteY2" fmla="*/ 179519 h 17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760" h="179519">
                  <a:moveTo>
                    <a:pt x="230760" y="0"/>
                  </a:moveTo>
                  <a:lnTo>
                    <a:pt x="0" y="0"/>
                  </a:lnTo>
                  <a:lnTo>
                    <a:pt x="115380" y="17951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ea typeface="微软雅黑" pitchFamily="34" charset="-122"/>
              </a:endParaRPr>
            </a:p>
          </p:txBody>
        </p:sp>
        <p:sp>
          <p:nvSpPr>
            <p:cNvPr id="57" name="同侧圆角矩形 56"/>
            <p:cNvSpPr/>
            <p:nvPr/>
          </p:nvSpPr>
          <p:spPr>
            <a:xfrm>
              <a:off x="13808490" y="2924944"/>
              <a:ext cx="707595" cy="15841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3999" tIns="41999" rIns="83999" bIns="4199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25"/>
            </a:p>
          </p:txBody>
        </p:sp>
      </p:grpSp>
      <p:sp>
        <p:nvSpPr>
          <p:cNvPr id="31" name="矩形 30"/>
          <p:cNvSpPr/>
          <p:nvPr/>
        </p:nvSpPr>
        <p:spPr>
          <a:xfrm>
            <a:off x="1168473" y="2505075"/>
            <a:ext cx="1632274" cy="5040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视频裁剪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25172" y="3469206"/>
            <a:ext cx="1632274" cy="5040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视频合并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47129" y="4413774"/>
            <a:ext cx="1632274" cy="5040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删除裁剪视频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125172" y="5336106"/>
            <a:ext cx="1632274" cy="5040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字幕流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Singl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8" accel="62500" fill="hold" grpId="0" nodeType="after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1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1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accel="62500" fill="hold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2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accel="62500" fill="hold" grpId="0" nodeType="withEffect" p14:presetBounceEnd="79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2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2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accel="62500" fill="hold" nodeType="withEffect" p14:presetBounceEnd="79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2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62500" fill="hold" grpId="0" nodeType="withEffect" p14:presetBounceEnd="7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3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accel="62500" fill="hold" nodeType="withEffect" p14:presetBounceEnd="7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3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3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accel="62500" fill="hold" grpId="0" nodeType="withEffect" p14:presetBounceEnd="7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40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4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accel="62500" fill="hold" nodeType="withEffect" p14:presetBounceEnd="7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44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4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68" grpId="0"/>
          <p:bldP spid="71" grpId="0"/>
          <p:bldP spid="74" grpId="0"/>
          <p:bldP spid="21" grpId="0" animBg="1"/>
          <p:bldP spid="22" grpId="0" animBg="1"/>
          <p:bldP spid="31" grpId="0"/>
          <p:bldP spid="32" grpId="0"/>
          <p:bldP spid="33" grpId="0"/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8" accel="6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accel="625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accel="625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accel="625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625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accel="625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accel="625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accel="625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68" grpId="0"/>
          <p:bldP spid="71" grpId="0"/>
          <p:bldP spid="74" grpId="0"/>
          <p:bldP spid="21" grpId="0" animBg="1"/>
          <p:bldP spid="22" grpId="0" animBg="1"/>
          <p:bldP spid="31" grpId="0"/>
          <p:bldP spid="32" grpId="0"/>
          <p:bldP spid="33" grpId="0"/>
          <p:bldP spid="5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6699689" y="1316507"/>
            <a:ext cx="1538964" cy="1538964"/>
            <a:chOff x="1253204" y="1971679"/>
            <a:chExt cx="2914645" cy="2914646"/>
          </a:xfrm>
        </p:grpSpPr>
        <p:sp>
          <p:nvSpPr>
            <p:cNvPr id="54" name="任意多边形 53"/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4776126" y="3258745"/>
            <a:ext cx="5386090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亮点与不足之处</a:t>
            </a:r>
            <a:endParaRPr lang="en-US" altLang="zh-CN" sz="6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960981" y="1725008"/>
            <a:ext cx="1016380" cy="984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6000" b="1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04</a:t>
            </a:r>
            <a:endParaRPr lang="zh-CN" altLang="en-US" sz="60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119260" y="1527461"/>
            <a:ext cx="699822" cy="36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200" b="1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Part</a:t>
            </a:r>
            <a:endParaRPr lang="zh-CN" altLang="en-US" sz="22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7"/>
          <a:stretch>
            <a:fillRect/>
          </a:stretch>
        </p:blipFill>
        <p:spPr>
          <a:xfrm>
            <a:off x="874714" y="2105528"/>
            <a:ext cx="3145729" cy="2125023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708917" y="4230551"/>
            <a:ext cx="3770616" cy="2303813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776127" y="4562496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关键技术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4776126" y="4994321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不足之处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6579167" y="4562497"/>
            <a:ext cx="128611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软件亮点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874713" y="4266093"/>
            <a:ext cx="11317287" cy="1107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0">
        <p15:prstTrans prst="drap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7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6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7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6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1" dur="1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2" dur="1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5" dur="1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6" dur="1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9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0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560"/>
                                </p:stCondLst>
                                <p:childTnLst>
                                  <p:par>
                                    <p:cTn id="5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3" dur="75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4" dur="375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6" grpId="1"/>
          <p:bldP spid="57" grpId="0"/>
          <p:bldP spid="58" grpId="0"/>
          <p:bldP spid="61" grpId="0"/>
          <p:bldP spid="62" grpId="0"/>
          <p:bldP spid="63" grpId="0"/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7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6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560"/>
                                </p:stCondLst>
                                <p:childTnLst>
                                  <p:par>
                                    <p:cTn id="5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3" dur="75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4" dur="375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6" grpId="1"/>
          <p:bldP spid="57" grpId="0"/>
          <p:bldP spid="58" grpId="0"/>
          <p:bldP spid="61" grpId="0"/>
          <p:bldP spid="62" grpId="0"/>
          <p:bldP spid="63" grpId="0"/>
          <p:bldP spid="64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关键技术</a:t>
            </a:r>
            <a:endParaRPr lang="zh-CN" altLang="en-US" dirty="0"/>
          </a:p>
        </p:txBody>
      </p:sp>
      <p:sp>
        <p:nvSpPr>
          <p:cNvPr id="28" name="TextBox 106"/>
          <p:cNvSpPr txBox="1"/>
          <p:nvPr/>
        </p:nvSpPr>
        <p:spPr>
          <a:xfrm>
            <a:off x="8164933" y="3985685"/>
            <a:ext cx="2806560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使用了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ffmpeg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的裁剪命令：ffmpeg -i input.mp4 -ss START_TIME -to END_TIME -c copy output.mp4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TextBox 106"/>
          <p:cNvSpPr txBox="1"/>
          <p:nvPr/>
        </p:nvSpPr>
        <p:spPr>
          <a:xfrm>
            <a:off x="1282449" y="2830042"/>
            <a:ext cx="2828478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使用了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ffmpeg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的合并命令：ffmpeg -f concat -safe 0 -i filepath.txt -c copy  videoMerge.mp4‘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762000" y="1541319"/>
            <a:ext cx="106680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200" dirty="0" smtClean="0">
                <a:solidFill>
                  <a:schemeClr val="accent2"/>
                </a:solidFill>
                <a:latin typeface="+mj-ea"/>
                <a:ea typeface="+mj-ea"/>
              </a:rPr>
              <a:t>使用</a:t>
            </a:r>
            <a:r>
              <a:rPr lang="en-US" altLang="zh-CN" sz="2200" dirty="0" smtClean="0">
                <a:solidFill>
                  <a:schemeClr val="accent2"/>
                </a:solidFill>
                <a:latin typeface="+mj-ea"/>
                <a:ea typeface="+mj-ea"/>
              </a:rPr>
              <a:t>ffmpeg</a:t>
            </a:r>
            <a:r>
              <a:rPr lang="zh-CN" altLang="en-US" sz="2200" dirty="0" smtClean="0">
                <a:solidFill>
                  <a:schemeClr val="accent2"/>
                </a:solidFill>
                <a:latin typeface="+mj-ea"/>
                <a:ea typeface="+mj-ea"/>
              </a:rPr>
              <a:t>的命令可以对视频流作许许多多的动作</a:t>
            </a:r>
            <a:endParaRPr lang="zh-CN" altLang="en-US" sz="2200" dirty="0" smtClean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7700093" y="3718800"/>
            <a:ext cx="3614320" cy="2195763"/>
          </a:xfrm>
          <a:prstGeom prst="wedgeRoundRectCallout">
            <a:avLst>
              <a:gd name="adj1" fmla="val -41353"/>
              <a:gd name="adj2" fmla="val -87214"/>
              <a:gd name="adj3" fmla="val 16667"/>
            </a:avLst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标注 49"/>
          <p:cNvSpPr/>
          <p:nvPr/>
        </p:nvSpPr>
        <p:spPr>
          <a:xfrm>
            <a:off x="872176" y="2563157"/>
            <a:ext cx="3649024" cy="2195764"/>
          </a:xfrm>
          <a:prstGeom prst="wedgeRoundRectCallout">
            <a:avLst>
              <a:gd name="adj1" fmla="val 41535"/>
              <a:gd name="adj2" fmla="val 78820"/>
              <a:gd name="adj3" fmla="val 16667"/>
            </a:avLst>
          </a:prstGeom>
          <a:noFill/>
          <a:ln>
            <a:solidFill>
              <a:schemeClr val="accent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30"/>
          <p:cNvSpPr txBox="1"/>
          <p:nvPr/>
        </p:nvSpPr>
        <p:spPr>
          <a:xfrm>
            <a:off x="6802504" y="2361205"/>
            <a:ext cx="333717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videocut()</a:t>
            </a:r>
            <a:endParaRPr lang="en-US" altLang="zh-CN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96644" y="5548535"/>
            <a:ext cx="3245617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videoMerge()</a:t>
            </a:r>
            <a:endParaRPr lang="en-US" altLang="zh-CN" sz="28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162177" y="2229334"/>
            <a:ext cx="1965448" cy="2123480"/>
            <a:chOff x="5368302" y="1281616"/>
            <a:chExt cx="1451598" cy="1568313"/>
          </a:xfrm>
          <a:solidFill>
            <a:schemeClr val="accent1"/>
          </a:solidFill>
        </p:grpSpPr>
        <p:sp>
          <p:nvSpPr>
            <p:cNvPr id="14" name="空心弧 13"/>
            <p:cNvSpPr/>
            <p:nvPr/>
          </p:nvSpPr>
          <p:spPr>
            <a:xfrm rot="16200000" flipH="1">
              <a:off x="5368302" y="1398331"/>
              <a:ext cx="1451598" cy="1451598"/>
            </a:xfrm>
            <a:prstGeom prst="blockArc">
              <a:avLst>
                <a:gd name="adj1" fmla="val 10800000"/>
                <a:gd name="adj2" fmla="val 5587"/>
                <a:gd name="adj3" fmla="val 1882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940"/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6035418" y="1315203"/>
              <a:ext cx="487010" cy="4198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162177" y="3986916"/>
            <a:ext cx="1965448" cy="2115186"/>
            <a:chOff x="5368302" y="4935457"/>
            <a:chExt cx="1451598" cy="1562187"/>
          </a:xfrm>
          <a:solidFill>
            <a:schemeClr val="accent2"/>
          </a:solidFill>
        </p:grpSpPr>
        <p:sp>
          <p:nvSpPr>
            <p:cNvPr id="17" name="空心弧 16"/>
            <p:cNvSpPr/>
            <p:nvPr/>
          </p:nvSpPr>
          <p:spPr>
            <a:xfrm rot="5400000">
              <a:off x="5368302" y="4935457"/>
              <a:ext cx="1451598" cy="1451598"/>
            </a:xfrm>
            <a:prstGeom prst="blockArc">
              <a:avLst>
                <a:gd name="adj1" fmla="val 10800000"/>
                <a:gd name="adj2" fmla="val 5587"/>
                <a:gd name="adj3" fmla="val 1882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940" dirty="0"/>
            </a:p>
          </p:txBody>
        </p:sp>
        <p:sp>
          <p:nvSpPr>
            <p:cNvPr id="18" name="等腰三角形 17"/>
            <p:cNvSpPr/>
            <p:nvPr/>
          </p:nvSpPr>
          <p:spPr>
            <a:xfrm rot="16200000" flipH="1">
              <a:off x="5702909" y="6044221"/>
              <a:ext cx="487010" cy="4198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 advTm="0">
        <p15:prstTrans prst="airplan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1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1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1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30" grpId="0"/>
          <p:bldP spid="32" grpId="0"/>
          <p:bldP spid="13" grpId="0" animBg="1"/>
          <p:bldP spid="50" grpId="0" animBg="1"/>
          <p:bldP spid="29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1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30" grpId="0"/>
          <p:bldP spid="32" grpId="0"/>
          <p:bldP spid="13" grpId="0" animBg="1"/>
          <p:bldP spid="50" grpId="0" animBg="1"/>
          <p:bldP spid="29" grpId="0"/>
          <p:bldP spid="3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软件亮点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513294" y="4669216"/>
            <a:ext cx="1220445" cy="2188131"/>
            <a:chOff x="4513294" y="4669216"/>
            <a:chExt cx="1220445" cy="2188131"/>
          </a:xfrm>
        </p:grpSpPr>
        <p:sp>
          <p:nvSpPr>
            <p:cNvPr id="31" name="矩形 30"/>
            <p:cNvSpPr/>
            <p:nvPr/>
          </p:nvSpPr>
          <p:spPr>
            <a:xfrm rot="16200000">
              <a:off x="4817412" y="5941019"/>
              <a:ext cx="1587558" cy="2450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4513294" y="4669216"/>
              <a:ext cx="1218564" cy="1218562"/>
            </a:xfrm>
            <a:custGeom>
              <a:avLst/>
              <a:gdLst>
                <a:gd name="connsiteX0" fmla="*/ 971401 w 1218564"/>
                <a:gd name="connsiteY0" fmla="*/ 609281 h 1218562"/>
                <a:gd name="connsiteX1" fmla="*/ 609282 w 1218564"/>
                <a:gd name="connsiteY1" fmla="*/ 247163 h 1218562"/>
                <a:gd name="connsiteX2" fmla="*/ 247163 w 1218564"/>
                <a:gd name="connsiteY2" fmla="*/ 609281 h 1218562"/>
                <a:gd name="connsiteX3" fmla="*/ 609282 w 1218564"/>
                <a:gd name="connsiteY3" fmla="*/ 971399 h 1218562"/>
                <a:gd name="connsiteX4" fmla="*/ 971401 w 1218564"/>
                <a:gd name="connsiteY4" fmla="*/ 609281 h 1218562"/>
                <a:gd name="connsiteX5" fmla="*/ 1218564 w 1218564"/>
                <a:gd name="connsiteY5" fmla="*/ 609281 h 1218562"/>
                <a:gd name="connsiteX6" fmla="*/ 609282 w 1218564"/>
                <a:gd name="connsiteY6" fmla="*/ 1218562 h 1218562"/>
                <a:gd name="connsiteX7" fmla="*/ 0 w 1218564"/>
                <a:gd name="connsiteY7" fmla="*/ 609281 h 1218562"/>
                <a:gd name="connsiteX8" fmla="*/ 609282 w 1218564"/>
                <a:gd name="connsiteY8" fmla="*/ 0 h 1218562"/>
                <a:gd name="connsiteX9" fmla="*/ 1218564 w 1218564"/>
                <a:gd name="connsiteY9" fmla="*/ 609281 h 12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564" h="1218562">
                  <a:moveTo>
                    <a:pt x="971401" y="609281"/>
                  </a:moveTo>
                  <a:cubicBezTo>
                    <a:pt x="971401" y="409289"/>
                    <a:pt x="809275" y="247163"/>
                    <a:pt x="609282" y="247163"/>
                  </a:cubicBezTo>
                  <a:cubicBezTo>
                    <a:pt x="409289" y="247163"/>
                    <a:pt x="247163" y="409289"/>
                    <a:pt x="247163" y="609281"/>
                  </a:cubicBezTo>
                  <a:cubicBezTo>
                    <a:pt x="247163" y="809273"/>
                    <a:pt x="409289" y="971399"/>
                    <a:pt x="609282" y="971399"/>
                  </a:cubicBezTo>
                  <a:cubicBezTo>
                    <a:pt x="809275" y="971399"/>
                    <a:pt x="971401" y="809273"/>
                    <a:pt x="971401" y="609281"/>
                  </a:cubicBezTo>
                  <a:close/>
                  <a:moveTo>
                    <a:pt x="1218564" y="609281"/>
                  </a:moveTo>
                  <a:cubicBezTo>
                    <a:pt x="1218564" y="945778"/>
                    <a:pt x="945779" y="1218562"/>
                    <a:pt x="609282" y="1218562"/>
                  </a:cubicBezTo>
                  <a:cubicBezTo>
                    <a:pt x="272785" y="1218562"/>
                    <a:pt x="0" y="945778"/>
                    <a:pt x="0" y="609281"/>
                  </a:cubicBezTo>
                  <a:cubicBezTo>
                    <a:pt x="0" y="272784"/>
                    <a:pt x="272785" y="0"/>
                    <a:pt x="609282" y="0"/>
                  </a:cubicBezTo>
                  <a:cubicBezTo>
                    <a:pt x="945779" y="0"/>
                    <a:pt x="1218564" y="272784"/>
                    <a:pt x="1218564" y="609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43050" y="2591085"/>
            <a:ext cx="1218564" cy="4266913"/>
            <a:chOff x="4843050" y="2591085"/>
            <a:chExt cx="1218564" cy="4266913"/>
          </a:xfrm>
        </p:grpSpPr>
        <p:sp>
          <p:nvSpPr>
            <p:cNvPr id="32" name="矩形 31"/>
            <p:cNvSpPr/>
            <p:nvPr/>
          </p:nvSpPr>
          <p:spPr>
            <a:xfrm rot="16200000">
              <a:off x="4138838" y="4935221"/>
              <a:ext cx="3600456" cy="2450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843050" y="2591085"/>
              <a:ext cx="1218564" cy="1218562"/>
            </a:xfrm>
            <a:custGeom>
              <a:avLst/>
              <a:gdLst>
                <a:gd name="connsiteX0" fmla="*/ 971401 w 1218564"/>
                <a:gd name="connsiteY0" fmla="*/ 609281 h 1218562"/>
                <a:gd name="connsiteX1" fmla="*/ 609282 w 1218564"/>
                <a:gd name="connsiteY1" fmla="*/ 247163 h 1218562"/>
                <a:gd name="connsiteX2" fmla="*/ 247163 w 1218564"/>
                <a:gd name="connsiteY2" fmla="*/ 609281 h 1218562"/>
                <a:gd name="connsiteX3" fmla="*/ 609282 w 1218564"/>
                <a:gd name="connsiteY3" fmla="*/ 971399 h 1218562"/>
                <a:gd name="connsiteX4" fmla="*/ 971401 w 1218564"/>
                <a:gd name="connsiteY4" fmla="*/ 609281 h 1218562"/>
                <a:gd name="connsiteX5" fmla="*/ 1218564 w 1218564"/>
                <a:gd name="connsiteY5" fmla="*/ 609281 h 1218562"/>
                <a:gd name="connsiteX6" fmla="*/ 609282 w 1218564"/>
                <a:gd name="connsiteY6" fmla="*/ 1218562 h 1218562"/>
                <a:gd name="connsiteX7" fmla="*/ 0 w 1218564"/>
                <a:gd name="connsiteY7" fmla="*/ 609281 h 1218562"/>
                <a:gd name="connsiteX8" fmla="*/ 609282 w 1218564"/>
                <a:gd name="connsiteY8" fmla="*/ 0 h 1218562"/>
                <a:gd name="connsiteX9" fmla="*/ 1218564 w 1218564"/>
                <a:gd name="connsiteY9" fmla="*/ 609281 h 12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564" h="1218562">
                  <a:moveTo>
                    <a:pt x="971401" y="609281"/>
                  </a:moveTo>
                  <a:cubicBezTo>
                    <a:pt x="971401" y="409289"/>
                    <a:pt x="809275" y="247163"/>
                    <a:pt x="609282" y="247163"/>
                  </a:cubicBezTo>
                  <a:cubicBezTo>
                    <a:pt x="409289" y="247163"/>
                    <a:pt x="247163" y="409289"/>
                    <a:pt x="247163" y="609281"/>
                  </a:cubicBezTo>
                  <a:cubicBezTo>
                    <a:pt x="247163" y="809273"/>
                    <a:pt x="409289" y="971399"/>
                    <a:pt x="609282" y="971399"/>
                  </a:cubicBezTo>
                  <a:cubicBezTo>
                    <a:pt x="809275" y="971399"/>
                    <a:pt x="971401" y="809273"/>
                    <a:pt x="971401" y="609281"/>
                  </a:cubicBezTo>
                  <a:close/>
                  <a:moveTo>
                    <a:pt x="1218564" y="609281"/>
                  </a:moveTo>
                  <a:cubicBezTo>
                    <a:pt x="1218564" y="945778"/>
                    <a:pt x="945779" y="1218562"/>
                    <a:pt x="609282" y="1218562"/>
                  </a:cubicBezTo>
                  <a:cubicBezTo>
                    <a:pt x="272785" y="1218562"/>
                    <a:pt x="0" y="945778"/>
                    <a:pt x="0" y="609281"/>
                  </a:cubicBezTo>
                  <a:cubicBezTo>
                    <a:pt x="0" y="272784"/>
                    <a:pt x="272785" y="0"/>
                    <a:pt x="609282" y="0"/>
                  </a:cubicBezTo>
                  <a:cubicBezTo>
                    <a:pt x="945779" y="0"/>
                    <a:pt x="1218564" y="272784"/>
                    <a:pt x="1218564" y="609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44391" y="1768739"/>
            <a:ext cx="1218564" cy="5088608"/>
            <a:chOff x="6144391" y="1768739"/>
            <a:chExt cx="1218564" cy="5088608"/>
          </a:xfrm>
        </p:grpSpPr>
        <p:sp>
          <p:nvSpPr>
            <p:cNvPr id="33" name="矩形 32"/>
            <p:cNvSpPr/>
            <p:nvPr/>
          </p:nvSpPr>
          <p:spPr>
            <a:xfrm rot="16200000">
              <a:off x="4026509" y="4494367"/>
              <a:ext cx="4480863" cy="2450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144391" y="1768739"/>
              <a:ext cx="1218564" cy="1218562"/>
            </a:xfrm>
            <a:custGeom>
              <a:avLst/>
              <a:gdLst>
                <a:gd name="connsiteX0" fmla="*/ 971401 w 1218564"/>
                <a:gd name="connsiteY0" fmla="*/ 609281 h 1218562"/>
                <a:gd name="connsiteX1" fmla="*/ 609282 w 1218564"/>
                <a:gd name="connsiteY1" fmla="*/ 247163 h 1218562"/>
                <a:gd name="connsiteX2" fmla="*/ 247163 w 1218564"/>
                <a:gd name="connsiteY2" fmla="*/ 609281 h 1218562"/>
                <a:gd name="connsiteX3" fmla="*/ 609282 w 1218564"/>
                <a:gd name="connsiteY3" fmla="*/ 971399 h 1218562"/>
                <a:gd name="connsiteX4" fmla="*/ 971401 w 1218564"/>
                <a:gd name="connsiteY4" fmla="*/ 609281 h 1218562"/>
                <a:gd name="connsiteX5" fmla="*/ 1218564 w 1218564"/>
                <a:gd name="connsiteY5" fmla="*/ 609281 h 1218562"/>
                <a:gd name="connsiteX6" fmla="*/ 609282 w 1218564"/>
                <a:gd name="connsiteY6" fmla="*/ 1218562 h 1218562"/>
                <a:gd name="connsiteX7" fmla="*/ 0 w 1218564"/>
                <a:gd name="connsiteY7" fmla="*/ 609281 h 1218562"/>
                <a:gd name="connsiteX8" fmla="*/ 609282 w 1218564"/>
                <a:gd name="connsiteY8" fmla="*/ 0 h 1218562"/>
                <a:gd name="connsiteX9" fmla="*/ 1218564 w 1218564"/>
                <a:gd name="connsiteY9" fmla="*/ 609281 h 12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564" h="1218562">
                  <a:moveTo>
                    <a:pt x="971401" y="609281"/>
                  </a:moveTo>
                  <a:cubicBezTo>
                    <a:pt x="971401" y="409289"/>
                    <a:pt x="809275" y="247163"/>
                    <a:pt x="609282" y="247163"/>
                  </a:cubicBezTo>
                  <a:cubicBezTo>
                    <a:pt x="409289" y="247163"/>
                    <a:pt x="247163" y="409289"/>
                    <a:pt x="247163" y="609281"/>
                  </a:cubicBezTo>
                  <a:cubicBezTo>
                    <a:pt x="247163" y="809273"/>
                    <a:pt x="409289" y="971399"/>
                    <a:pt x="609282" y="971399"/>
                  </a:cubicBezTo>
                  <a:cubicBezTo>
                    <a:pt x="809275" y="971399"/>
                    <a:pt x="971401" y="809273"/>
                    <a:pt x="971401" y="609281"/>
                  </a:cubicBezTo>
                  <a:close/>
                  <a:moveTo>
                    <a:pt x="1218564" y="609281"/>
                  </a:moveTo>
                  <a:cubicBezTo>
                    <a:pt x="1218564" y="945778"/>
                    <a:pt x="945779" y="1218562"/>
                    <a:pt x="609282" y="1218562"/>
                  </a:cubicBezTo>
                  <a:cubicBezTo>
                    <a:pt x="272785" y="1218562"/>
                    <a:pt x="0" y="945778"/>
                    <a:pt x="0" y="609281"/>
                  </a:cubicBezTo>
                  <a:cubicBezTo>
                    <a:pt x="0" y="272784"/>
                    <a:pt x="272785" y="0"/>
                    <a:pt x="609282" y="0"/>
                  </a:cubicBezTo>
                  <a:cubicBezTo>
                    <a:pt x="945779" y="0"/>
                    <a:pt x="1218564" y="272784"/>
                    <a:pt x="1218564" y="609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472266" y="3521993"/>
            <a:ext cx="1218564" cy="3335352"/>
            <a:chOff x="6472266" y="3521993"/>
            <a:chExt cx="1218564" cy="3335352"/>
          </a:xfrm>
        </p:grpSpPr>
        <p:sp>
          <p:nvSpPr>
            <p:cNvPr id="35" name="矩形 34"/>
            <p:cNvSpPr/>
            <p:nvPr/>
          </p:nvSpPr>
          <p:spPr>
            <a:xfrm rot="16200000">
              <a:off x="5235450" y="5375430"/>
              <a:ext cx="2718732" cy="2450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6472266" y="3521993"/>
              <a:ext cx="1218564" cy="1218562"/>
            </a:xfrm>
            <a:custGeom>
              <a:avLst/>
              <a:gdLst>
                <a:gd name="connsiteX0" fmla="*/ 971401 w 1218564"/>
                <a:gd name="connsiteY0" fmla="*/ 609281 h 1218562"/>
                <a:gd name="connsiteX1" fmla="*/ 609282 w 1218564"/>
                <a:gd name="connsiteY1" fmla="*/ 247163 h 1218562"/>
                <a:gd name="connsiteX2" fmla="*/ 247163 w 1218564"/>
                <a:gd name="connsiteY2" fmla="*/ 609281 h 1218562"/>
                <a:gd name="connsiteX3" fmla="*/ 609282 w 1218564"/>
                <a:gd name="connsiteY3" fmla="*/ 971399 h 1218562"/>
                <a:gd name="connsiteX4" fmla="*/ 971401 w 1218564"/>
                <a:gd name="connsiteY4" fmla="*/ 609281 h 1218562"/>
                <a:gd name="connsiteX5" fmla="*/ 1218564 w 1218564"/>
                <a:gd name="connsiteY5" fmla="*/ 609281 h 1218562"/>
                <a:gd name="connsiteX6" fmla="*/ 609282 w 1218564"/>
                <a:gd name="connsiteY6" fmla="*/ 1218562 h 1218562"/>
                <a:gd name="connsiteX7" fmla="*/ 0 w 1218564"/>
                <a:gd name="connsiteY7" fmla="*/ 609281 h 1218562"/>
                <a:gd name="connsiteX8" fmla="*/ 609282 w 1218564"/>
                <a:gd name="connsiteY8" fmla="*/ 0 h 1218562"/>
                <a:gd name="connsiteX9" fmla="*/ 1218564 w 1218564"/>
                <a:gd name="connsiteY9" fmla="*/ 609281 h 12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564" h="1218562">
                  <a:moveTo>
                    <a:pt x="971401" y="609281"/>
                  </a:moveTo>
                  <a:cubicBezTo>
                    <a:pt x="971401" y="409289"/>
                    <a:pt x="809275" y="247163"/>
                    <a:pt x="609282" y="247163"/>
                  </a:cubicBezTo>
                  <a:cubicBezTo>
                    <a:pt x="409289" y="247163"/>
                    <a:pt x="247163" y="409289"/>
                    <a:pt x="247163" y="609281"/>
                  </a:cubicBezTo>
                  <a:cubicBezTo>
                    <a:pt x="247163" y="809273"/>
                    <a:pt x="409289" y="971399"/>
                    <a:pt x="609282" y="971399"/>
                  </a:cubicBezTo>
                  <a:cubicBezTo>
                    <a:pt x="809275" y="971399"/>
                    <a:pt x="971401" y="809273"/>
                    <a:pt x="971401" y="609281"/>
                  </a:cubicBezTo>
                  <a:close/>
                  <a:moveTo>
                    <a:pt x="1218564" y="609281"/>
                  </a:moveTo>
                  <a:cubicBezTo>
                    <a:pt x="1218564" y="945778"/>
                    <a:pt x="945779" y="1218562"/>
                    <a:pt x="609282" y="1218562"/>
                  </a:cubicBezTo>
                  <a:cubicBezTo>
                    <a:pt x="272785" y="1218562"/>
                    <a:pt x="0" y="945778"/>
                    <a:pt x="0" y="609281"/>
                  </a:cubicBezTo>
                  <a:cubicBezTo>
                    <a:pt x="0" y="272784"/>
                    <a:pt x="272785" y="0"/>
                    <a:pt x="609282" y="0"/>
                  </a:cubicBezTo>
                  <a:cubicBezTo>
                    <a:pt x="945779" y="0"/>
                    <a:pt x="1218564" y="272784"/>
                    <a:pt x="1218564" y="609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Box 10"/>
          <p:cNvSpPr txBox="1"/>
          <p:nvPr/>
        </p:nvSpPr>
        <p:spPr>
          <a:xfrm>
            <a:off x="1195376" y="5092743"/>
            <a:ext cx="2966878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dirty="0"/>
              <a:t>使用多线程可以将不同任务隔离开来，一旦某个线程出现问题（如崩溃或死锁），不会影响到其他线程的正常运行。这提升了整体系统的稳定性和可靠性。</a:t>
            </a:r>
            <a:endParaRPr lang="zh-CN" altLang="en-US" dirty="0"/>
          </a:p>
        </p:txBody>
      </p:sp>
      <p:sp>
        <p:nvSpPr>
          <p:cNvPr id="46" name="TextBox 10"/>
          <p:cNvSpPr txBox="1"/>
          <p:nvPr/>
        </p:nvSpPr>
        <p:spPr>
          <a:xfrm>
            <a:off x="1005950" y="2979756"/>
            <a:ext cx="356250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dirty="0"/>
              <a:t>多线程允许利用多核处理器的优势，同时使用多个 CPU 核心来处理不同的字幕生成任务。这样能够充分利用系统的处理能力，提高整体系统资源的利用率。</a:t>
            </a:r>
            <a:endParaRPr lang="zh-CN" altLang="en-US" dirty="0"/>
          </a:p>
        </p:txBody>
      </p:sp>
      <p:sp>
        <p:nvSpPr>
          <p:cNvPr id="47" name="TextBox 10"/>
          <p:cNvSpPr txBox="1"/>
          <p:nvPr/>
        </p:nvSpPr>
        <p:spPr>
          <a:xfrm>
            <a:off x="7965421" y="4309461"/>
            <a:ext cx="3351867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多线程允许同时处理多个任务，这对于实时生成和显示字幕流特别重要。字幕流的生成可能涉及解析字幕文件、处理时间戳、合成文本等多个步骤。通过多线程，这些步骤可以并行执行，加快整体处理速度。</a:t>
            </a:r>
            <a:endParaRPr lang="zh-CN" altLang="en-US" dirty="0"/>
          </a:p>
        </p:txBody>
      </p:sp>
      <p:sp>
        <p:nvSpPr>
          <p:cNvPr id="54" name="TextBox 10"/>
          <p:cNvSpPr txBox="1"/>
          <p:nvPr/>
        </p:nvSpPr>
        <p:spPr>
          <a:xfrm>
            <a:off x="7625416" y="2007152"/>
            <a:ext cx="3080683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如果字幕生成和显示在单个线程中进行，可能会因为某些耗时操作而阻塞整个应用程序的其他功能。多线程可以避免这种情况，保证字幕流的生成和显示不会影响其他功能的响应性。</a:t>
            </a:r>
            <a:endParaRPr lang="zh-CN" altLang="en-US" dirty="0"/>
          </a:p>
        </p:txBody>
      </p:sp>
      <p:sp>
        <p:nvSpPr>
          <p:cNvPr id="55" name="TextBox 34"/>
          <p:cNvSpPr txBox="1"/>
          <p:nvPr/>
        </p:nvSpPr>
        <p:spPr>
          <a:xfrm>
            <a:off x="1201689" y="2468030"/>
            <a:ext cx="336677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运用多线程实现了字幕流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34"/>
          <p:cNvSpPr txBox="1"/>
          <p:nvPr/>
        </p:nvSpPr>
        <p:spPr>
          <a:xfrm>
            <a:off x="7625417" y="1495426"/>
            <a:ext cx="336677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运用多线程实现了字幕流</a:t>
            </a:r>
            <a:endParaRPr lang="zh-CN" altLang="en-US" sz="24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34"/>
          <p:cNvSpPr txBox="1"/>
          <p:nvPr/>
        </p:nvSpPr>
        <p:spPr>
          <a:xfrm>
            <a:off x="795484" y="4605004"/>
            <a:ext cx="336677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运用多线程实现了字幕流</a:t>
            </a:r>
            <a:endParaRPr lang="zh-CN" altLang="en-US" sz="24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34"/>
          <p:cNvSpPr txBox="1"/>
          <p:nvPr/>
        </p:nvSpPr>
        <p:spPr>
          <a:xfrm>
            <a:off x="7965421" y="3763937"/>
            <a:ext cx="336677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运用多线程实现了字幕流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170925" y="2837362"/>
            <a:ext cx="540594" cy="746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200" dirty="0">
                <a:solidFill>
                  <a:schemeClr val="accent2"/>
                </a:solidFill>
                <a:latin typeface="Agency FB" panose="020B0503020202020204" pitchFamily="34" charset="0"/>
              </a:rPr>
              <a:t>01</a:t>
            </a:r>
            <a:endParaRPr lang="zh-CN" altLang="en-US" sz="32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483376" y="2014851"/>
            <a:ext cx="540594" cy="746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843050" y="4915657"/>
            <a:ext cx="540594" cy="746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822361" y="3763478"/>
            <a:ext cx="540594" cy="746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200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04</a:t>
            </a:r>
            <a:endParaRPr lang="zh-CN" altLang="en-US" sz="32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Sing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6180644" y="1871928"/>
            <a:ext cx="1965678" cy="1965678"/>
          </a:xfrm>
          <a:custGeom>
            <a:avLst/>
            <a:gdLst>
              <a:gd name="connsiteX0" fmla="*/ 1011969 w 1965678"/>
              <a:gd name="connsiteY0" fmla="*/ 0 h 1965678"/>
              <a:gd name="connsiteX1" fmla="*/ 1965678 w 1965678"/>
              <a:gd name="connsiteY1" fmla="*/ 953710 h 1965678"/>
              <a:gd name="connsiteX2" fmla="*/ 1120543 w 1965678"/>
              <a:gd name="connsiteY2" fmla="*/ 1798845 h 1965678"/>
              <a:gd name="connsiteX3" fmla="*/ 1118949 w 1965678"/>
              <a:gd name="connsiteY3" fmla="*/ 1800777 h 1965678"/>
              <a:gd name="connsiteX4" fmla="*/ 1117017 w 1965678"/>
              <a:gd name="connsiteY4" fmla="*/ 1802371 h 1965678"/>
              <a:gd name="connsiteX5" fmla="*/ 1100762 w 1965678"/>
              <a:gd name="connsiteY5" fmla="*/ 1818626 h 1965678"/>
              <a:gd name="connsiteX6" fmla="*/ 1099205 w 1965678"/>
              <a:gd name="connsiteY6" fmla="*/ 1817068 h 1965678"/>
              <a:gd name="connsiteX7" fmla="*/ 1035625 w 1965678"/>
              <a:gd name="connsiteY7" fmla="*/ 1869525 h 1965678"/>
              <a:gd name="connsiteX8" fmla="*/ 720843 w 1965678"/>
              <a:gd name="connsiteY8" fmla="*/ 1965678 h 1965678"/>
              <a:gd name="connsiteX9" fmla="*/ 0 w 1965678"/>
              <a:gd name="connsiteY9" fmla="*/ 1965678 h 1965678"/>
              <a:gd name="connsiteX10" fmla="*/ 0 w 1965678"/>
              <a:gd name="connsiteY10" fmla="*/ 1244835 h 1965678"/>
              <a:gd name="connsiteX11" fmla="*/ 96153 w 1965678"/>
              <a:gd name="connsiteY11" fmla="*/ 930053 h 1965678"/>
              <a:gd name="connsiteX12" fmla="*/ 148610 w 1965678"/>
              <a:gd name="connsiteY12" fmla="*/ 866474 h 1965678"/>
              <a:gd name="connsiteX13" fmla="*/ 147053 w 1965678"/>
              <a:gd name="connsiteY13" fmla="*/ 864916 h 1965678"/>
              <a:gd name="connsiteX14" fmla="*/ 163300 w 1965678"/>
              <a:gd name="connsiteY14" fmla="*/ 848669 h 1965678"/>
              <a:gd name="connsiteX15" fmla="*/ 164901 w 1965678"/>
              <a:gd name="connsiteY15" fmla="*/ 846729 h 1965678"/>
              <a:gd name="connsiteX16" fmla="*/ 166841 w 1965678"/>
              <a:gd name="connsiteY16" fmla="*/ 845128 h 196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678" h="1965678">
                <a:moveTo>
                  <a:pt x="1011969" y="0"/>
                </a:moveTo>
                <a:lnTo>
                  <a:pt x="1965678" y="953710"/>
                </a:lnTo>
                <a:lnTo>
                  <a:pt x="1120543" y="1798845"/>
                </a:lnTo>
                <a:lnTo>
                  <a:pt x="1118949" y="1800777"/>
                </a:lnTo>
                <a:lnTo>
                  <a:pt x="1117017" y="1802371"/>
                </a:lnTo>
                <a:lnTo>
                  <a:pt x="1100762" y="1818626"/>
                </a:lnTo>
                <a:lnTo>
                  <a:pt x="1099205" y="1817068"/>
                </a:lnTo>
                <a:lnTo>
                  <a:pt x="1035625" y="1869525"/>
                </a:lnTo>
                <a:cubicBezTo>
                  <a:pt x="945769" y="1930231"/>
                  <a:pt x="837446" y="1965678"/>
                  <a:pt x="720843" y="1965678"/>
                </a:cubicBezTo>
                <a:lnTo>
                  <a:pt x="0" y="1965678"/>
                </a:lnTo>
                <a:lnTo>
                  <a:pt x="0" y="1244835"/>
                </a:lnTo>
                <a:cubicBezTo>
                  <a:pt x="0" y="1128232"/>
                  <a:pt x="35447" y="1019909"/>
                  <a:pt x="96153" y="930053"/>
                </a:cubicBezTo>
                <a:lnTo>
                  <a:pt x="148610" y="866474"/>
                </a:lnTo>
                <a:lnTo>
                  <a:pt x="147053" y="864916"/>
                </a:lnTo>
                <a:lnTo>
                  <a:pt x="163300" y="848669"/>
                </a:lnTo>
                <a:lnTo>
                  <a:pt x="164901" y="846729"/>
                </a:lnTo>
                <a:lnTo>
                  <a:pt x="166841" y="8451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flipH="1">
            <a:off x="4071194" y="1871928"/>
            <a:ext cx="1965678" cy="1965678"/>
          </a:xfrm>
          <a:custGeom>
            <a:avLst/>
            <a:gdLst>
              <a:gd name="connsiteX0" fmla="*/ 1011969 w 1965678"/>
              <a:gd name="connsiteY0" fmla="*/ 0 h 1965678"/>
              <a:gd name="connsiteX1" fmla="*/ 1965678 w 1965678"/>
              <a:gd name="connsiteY1" fmla="*/ 953710 h 1965678"/>
              <a:gd name="connsiteX2" fmla="*/ 1120543 w 1965678"/>
              <a:gd name="connsiteY2" fmla="*/ 1798845 h 1965678"/>
              <a:gd name="connsiteX3" fmla="*/ 1118949 w 1965678"/>
              <a:gd name="connsiteY3" fmla="*/ 1800777 h 1965678"/>
              <a:gd name="connsiteX4" fmla="*/ 1117017 w 1965678"/>
              <a:gd name="connsiteY4" fmla="*/ 1802371 h 1965678"/>
              <a:gd name="connsiteX5" fmla="*/ 1100762 w 1965678"/>
              <a:gd name="connsiteY5" fmla="*/ 1818626 h 1965678"/>
              <a:gd name="connsiteX6" fmla="*/ 1099205 w 1965678"/>
              <a:gd name="connsiteY6" fmla="*/ 1817068 h 1965678"/>
              <a:gd name="connsiteX7" fmla="*/ 1035625 w 1965678"/>
              <a:gd name="connsiteY7" fmla="*/ 1869525 h 1965678"/>
              <a:gd name="connsiteX8" fmla="*/ 720843 w 1965678"/>
              <a:gd name="connsiteY8" fmla="*/ 1965678 h 1965678"/>
              <a:gd name="connsiteX9" fmla="*/ 0 w 1965678"/>
              <a:gd name="connsiteY9" fmla="*/ 1965678 h 1965678"/>
              <a:gd name="connsiteX10" fmla="*/ 0 w 1965678"/>
              <a:gd name="connsiteY10" fmla="*/ 1244835 h 1965678"/>
              <a:gd name="connsiteX11" fmla="*/ 96153 w 1965678"/>
              <a:gd name="connsiteY11" fmla="*/ 930053 h 1965678"/>
              <a:gd name="connsiteX12" fmla="*/ 148610 w 1965678"/>
              <a:gd name="connsiteY12" fmla="*/ 866474 h 1965678"/>
              <a:gd name="connsiteX13" fmla="*/ 147053 w 1965678"/>
              <a:gd name="connsiteY13" fmla="*/ 864916 h 1965678"/>
              <a:gd name="connsiteX14" fmla="*/ 163300 w 1965678"/>
              <a:gd name="connsiteY14" fmla="*/ 848669 h 1965678"/>
              <a:gd name="connsiteX15" fmla="*/ 164901 w 1965678"/>
              <a:gd name="connsiteY15" fmla="*/ 846729 h 1965678"/>
              <a:gd name="connsiteX16" fmla="*/ 166841 w 1965678"/>
              <a:gd name="connsiteY16" fmla="*/ 845128 h 196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678" h="1965678">
                <a:moveTo>
                  <a:pt x="1011969" y="0"/>
                </a:moveTo>
                <a:lnTo>
                  <a:pt x="1965678" y="953710"/>
                </a:lnTo>
                <a:lnTo>
                  <a:pt x="1120543" y="1798845"/>
                </a:lnTo>
                <a:lnTo>
                  <a:pt x="1118949" y="1800777"/>
                </a:lnTo>
                <a:lnTo>
                  <a:pt x="1117017" y="1802371"/>
                </a:lnTo>
                <a:lnTo>
                  <a:pt x="1100762" y="1818626"/>
                </a:lnTo>
                <a:lnTo>
                  <a:pt x="1099205" y="1817068"/>
                </a:lnTo>
                <a:lnTo>
                  <a:pt x="1035625" y="1869525"/>
                </a:lnTo>
                <a:cubicBezTo>
                  <a:pt x="945769" y="1930231"/>
                  <a:pt x="837446" y="1965678"/>
                  <a:pt x="720843" y="1965678"/>
                </a:cubicBezTo>
                <a:lnTo>
                  <a:pt x="0" y="1965678"/>
                </a:lnTo>
                <a:lnTo>
                  <a:pt x="0" y="1244835"/>
                </a:lnTo>
                <a:cubicBezTo>
                  <a:pt x="0" y="1128232"/>
                  <a:pt x="35447" y="1019909"/>
                  <a:pt x="96153" y="930053"/>
                </a:cubicBezTo>
                <a:lnTo>
                  <a:pt x="148610" y="866474"/>
                </a:lnTo>
                <a:lnTo>
                  <a:pt x="147053" y="864916"/>
                </a:lnTo>
                <a:lnTo>
                  <a:pt x="163300" y="848669"/>
                </a:lnTo>
                <a:lnTo>
                  <a:pt x="164901" y="846729"/>
                </a:lnTo>
                <a:lnTo>
                  <a:pt x="166841" y="845128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flipV="1">
            <a:off x="6180644" y="3987025"/>
            <a:ext cx="1965678" cy="1965678"/>
          </a:xfrm>
          <a:custGeom>
            <a:avLst/>
            <a:gdLst>
              <a:gd name="connsiteX0" fmla="*/ 1011969 w 1965678"/>
              <a:gd name="connsiteY0" fmla="*/ 0 h 1965678"/>
              <a:gd name="connsiteX1" fmla="*/ 1965678 w 1965678"/>
              <a:gd name="connsiteY1" fmla="*/ 953710 h 1965678"/>
              <a:gd name="connsiteX2" fmla="*/ 1120543 w 1965678"/>
              <a:gd name="connsiteY2" fmla="*/ 1798845 h 1965678"/>
              <a:gd name="connsiteX3" fmla="*/ 1118949 w 1965678"/>
              <a:gd name="connsiteY3" fmla="*/ 1800777 h 1965678"/>
              <a:gd name="connsiteX4" fmla="*/ 1117017 w 1965678"/>
              <a:gd name="connsiteY4" fmla="*/ 1802371 h 1965678"/>
              <a:gd name="connsiteX5" fmla="*/ 1100762 w 1965678"/>
              <a:gd name="connsiteY5" fmla="*/ 1818626 h 1965678"/>
              <a:gd name="connsiteX6" fmla="*/ 1099205 w 1965678"/>
              <a:gd name="connsiteY6" fmla="*/ 1817068 h 1965678"/>
              <a:gd name="connsiteX7" fmla="*/ 1035625 w 1965678"/>
              <a:gd name="connsiteY7" fmla="*/ 1869525 h 1965678"/>
              <a:gd name="connsiteX8" fmla="*/ 720843 w 1965678"/>
              <a:gd name="connsiteY8" fmla="*/ 1965678 h 1965678"/>
              <a:gd name="connsiteX9" fmla="*/ 0 w 1965678"/>
              <a:gd name="connsiteY9" fmla="*/ 1965678 h 1965678"/>
              <a:gd name="connsiteX10" fmla="*/ 0 w 1965678"/>
              <a:gd name="connsiteY10" fmla="*/ 1244835 h 1965678"/>
              <a:gd name="connsiteX11" fmla="*/ 96153 w 1965678"/>
              <a:gd name="connsiteY11" fmla="*/ 930053 h 1965678"/>
              <a:gd name="connsiteX12" fmla="*/ 148610 w 1965678"/>
              <a:gd name="connsiteY12" fmla="*/ 866474 h 1965678"/>
              <a:gd name="connsiteX13" fmla="*/ 147053 w 1965678"/>
              <a:gd name="connsiteY13" fmla="*/ 864916 h 1965678"/>
              <a:gd name="connsiteX14" fmla="*/ 163300 w 1965678"/>
              <a:gd name="connsiteY14" fmla="*/ 848669 h 1965678"/>
              <a:gd name="connsiteX15" fmla="*/ 164901 w 1965678"/>
              <a:gd name="connsiteY15" fmla="*/ 846729 h 1965678"/>
              <a:gd name="connsiteX16" fmla="*/ 166841 w 1965678"/>
              <a:gd name="connsiteY16" fmla="*/ 845128 h 196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678" h="1965678">
                <a:moveTo>
                  <a:pt x="1011969" y="0"/>
                </a:moveTo>
                <a:lnTo>
                  <a:pt x="1965678" y="953710"/>
                </a:lnTo>
                <a:lnTo>
                  <a:pt x="1120543" y="1798845"/>
                </a:lnTo>
                <a:lnTo>
                  <a:pt x="1118949" y="1800777"/>
                </a:lnTo>
                <a:lnTo>
                  <a:pt x="1117017" y="1802371"/>
                </a:lnTo>
                <a:lnTo>
                  <a:pt x="1100762" y="1818626"/>
                </a:lnTo>
                <a:lnTo>
                  <a:pt x="1099205" y="1817068"/>
                </a:lnTo>
                <a:lnTo>
                  <a:pt x="1035625" y="1869525"/>
                </a:lnTo>
                <a:cubicBezTo>
                  <a:pt x="945769" y="1930231"/>
                  <a:pt x="837446" y="1965678"/>
                  <a:pt x="720843" y="1965678"/>
                </a:cubicBezTo>
                <a:lnTo>
                  <a:pt x="0" y="1965678"/>
                </a:lnTo>
                <a:lnTo>
                  <a:pt x="0" y="1244835"/>
                </a:lnTo>
                <a:cubicBezTo>
                  <a:pt x="0" y="1128232"/>
                  <a:pt x="35447" y="1019909"/>
                  <a:pt x="96153" y="930053"/>
                </a:cubicBezTo>
                <a:lnTo>
                  <a:pt x="148610" y="866474"/>
                </a:lnTo>
                <a:lnTo>
                  <a:pt x="147053" y="864916"/>
                </a:lnTo>
                <a:lnTo>
                  <a:pt x="163300" y="848669"/>
                </a:lnTo>
                <a:lnTo>
                  <a:pt x="164901" y="846729"/>
                </a:lnTo>
                <a:lnTo>
                  <a:pt x="166841" y="845128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 flipV="1">
            <a:off x="4071194" y="3987025"/>
            <a:ext cx="1965678" cy="1965678"/>
          </a:xfrm>
          <a:custGeom>
            <a:avLst/>
            <a:gdLst>
              <a:gd name="connsiteX0" fmla="*/ 1011969 w 1965678"/>
              <a:gd name="connsiteY0" fmla="*/ 0 h 1965678"/>
              <a:gd name="connsiteX1" fmla="*/ 1965678 w 1965678"/>
              <a:gd name="connsiteY1" fmla="*/ 953710 h 1965678"/>
              <a:gd name="connsiteX2" fmla="*/ 1120543 w 1965678"/>
              <a:gd name="connsiteY2" fmla="*/ 1798845 h 1965678"/>
              <a:gd name="connsiteX3" fmla="*/ 1118949 w 1965678"/>
              <a:gd name="connsiteY3" fmla="*/ 1800777 h 1965678"/>
              <a:gd name="connsiteX4" fmla="*/ 1117017 w 1965678"/>
              <a:gd name="connsiteY4" fmla="*/ 1802371 h 1965678"/>
              <a:gd name="connsiteX5" fmla="*/ 1100762 w 1965678"/>
              <a:gd name="connsiteY5" fmla="*/ 1818626 h 1965678"/>
              <a:gd name="connsiteX6" fmla="*/ 1099205 w 1965678"/>
              <a:gd name="connsiteY6" fmla="*/ 1817068 h 1965678"/>
              <a:gd name="connsiteX7" fmla="*/ 1035625 w 1965678"/>
              <a:gd name="connsiteY7" fmla="*/ 1869525 h 1965678"/>
              <a:gd name="connsiteX8" fmla="*/ 720843 w 1965678"/>
              <a:gd name="connsiteY8" fmla="*/ 1965678 h 1965678"/>
              <a:gd name="connsiteX9" fmla="*/ 0 w 1965678"/>
              <a:gd name="connsiteY9" fmla="*/ 1965678 h 1965678"/>
              <a:gd name="connsiteX10" fmla="*/ 0 w 1965678"/>
              <a:gd name="connsiteY10" fmla="*/ 1244835 h 1965678"/>
              <a:gd name="connsiteX11" fmla="*/ 96153 w 1965678"/>
              <a:gd name="connsiteY11" fmla="*/ 930053 h 1965678"/>
              <a:gd name="connsiteX12" fmla="*/ 148610 w 1965678"/>
              <a:gd name="connsiteY12" fmla="*/ 866474 h 1965678"/>
              <a:gd name="connsiteX13" fmla="*/ 147053 w 1965678"/>
              <a:gd name="connsiteY13" fmla="*/ 864916 h 1965678"/>
              <a:gd name="connsiteX14" fmla="*/ 163300 w 1965678"/>
              <a:gd name="connsiteY14" fmla="*/ 848669 h 1965678"/>
              <a:gd name="connsiteX15" fmla="*/ 164901 w 1965678"/>
              <a:gd name="connsiteY15" fmla="*/ 846729 h 1965678"/>
              <a:gd name="connsiteX16" fmla="*/ 166841 w 1965678"/>
              <a:gd name="connsiteY16" fmla="*/ 845128 h 196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678" h="1965678">
                <a:moveTo>
                  <a:pt x="1011969" y="0"/>
                </a:moveTo>
                <a:lnTo>
                  <a:pt x="1965678" y="953710"/>
                </a:lnTo>
                <a:lnTo>
                  <a:pt x="1120543" y="1798845"/>
                </a:lnTo>
                <a:lnTo>
                  <a:pt x="1118949" y="1800777"/>
                </a:lnTo>
                <a:lnTo>
                  <a:pt x="1117017" y="1802371"/>
                </a:lnTo>
                <a:lnTo>
                  <a:pt x="1100762" y="1818626"/>
                </a:lnTo>
                <a:lnTo>
                  <a:pt x="1099205" y="1817068"/>
                </a:lnTo>
                <a:lnTo>
                  <a:pt x="1035625" y="1869525"/>
                </a:lnTo>
                <a:cubicBezTo>
                  <a:pt x="945769" y="1930231"/>
                  <a:pt x="837446" y="1965678"/>
                  <a:pt x="720843" y="1965678"/>
                </a:cubicBezTo>
                <a:lnTo>
                  <a:pt x="0" y="1965678"/>
                </a:lnTo>
                <a:lnTo>
                  <a:pt x="0" y="1244835"/>
                </a:lnTo>
                <a:cubicBezTo>
                  <a:pt x="0" y="1128232"/>
                  <a:pt x="35447" y="1019909"/>
                  <a:pt x="96153" y="930053"/>
                </a:cubicBezTo>
                <a:lnTo>
                  <a:pt x="148610" y="866474"/>
                </a:lnTo>
                <a:lnTo>
                  <a:pt x="147053" y="864916"/>
                </a:lnTo>
                <a:lnTo>
                  <a:pt x="163300" y="848669"/>
                </a:lnTo>
                <a:lnTo>
                  <a:pt x="164901" y="846729"/>
                </a:lnTo>
                <a:lnTo>
                  <a:pt x="166841" y="8451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不足之处</a:t>
            </a:r>
            <a:endParaRPr lang="zh-CN" altLang="en-US" dirty="0"/>
          </a:p>
        </p:txBody>
      </p:sp>
      <p:sp>
        <p:nvSpPr>
          <p:cNvPr id="31" name="TextBox 29"/>
          <p:cNvSpPr txBox="1"/>
          <p:nvPr/>
        </p:nvSpPr>
        <p:spPr>
          <a:xfrm>
            <a:off x="902861" y="4695775"/>
            <a:ext cx="2764898" cy="1128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/>
              <a:t>进度条中的播放跳转性能不足：使用Timer就不能实现单次点击跳转；不使用Timer就会导致视频播放异常卡顿。</a:t>
            </a:r>
            <a:endParaRPr lang="zh-CN" altLang="en-US" sz="1600" dirty="0"/>
          </a:p>
        </p:txBody>
      </p:sp>
      <p:sp>
        <p:nvSpPr>
          <p:cNvPr id="33" name="TextBox 29"/>
          <p:cNvSpPr txBox="1"/>
          <p:nvPr/>
        </p:nvSpPr>
        <p:spPr>
          <a:xfrm>
            <a:off x="8553025" y="4695775"/>
            <a:ext cx="2764898" cy="1410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/>
              <a:t>点击remove之后，能够删除素材列表项的内容，但是再裁剪一次。filepath.txt里面有路径，但是ListView却无法显示当前列表项。</a:t>
            </a:r>
            <a:endParaRPr lang="zh-CN" altLang="en-US" sz="1600" dirty="0"/>
          </a:p>
        </p:txBody>
      </p:sp>
      <p:sp>
        <p:nvSpPr>
          <p:cNvPr id="43" name="TextBox 29"/>
          <p:cNvSpPr txBox="1"/>
          <p:nvPr/>
        </p:nvSpPr>
        <p:spPr>
          <a:xfrm>
            <a:off x="956835" y="2081360"/>
            <a:ext cx="2764899" cy="1128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600" dirty="0"/>
              <a:t>添加字幕流后，能在系统自带播放器如Haruna中显示字幕文件，但是不能在软件播放器中显示。即软件无法显示字幕。</a:t>
            </a:r>
            <a:endParaRPr lang="zh-CN" altLang="en-US" sz="1600" dirty="0"/>
          </a:p>
        </p:txBody>
      </p:sp>
      <p:sp>
        <p:nvSpPr>
          <p:cNvPr id="45" name="TextBox 29"/>
          <p:cNvSpPr txBox="1"/>
          <p:nvPr/>
        </p:nvSpPr>
        <p:spPr>
          <a:xfrm>
            <a:off x="8552390" y="2300435"/>
            <a:ext cx="2764898" cy="1128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/>
              <a:t>原定在进度条上有一个指针跟随进度。编写完代码后虽然能实现移动动画，但不能实现跟随，走得太快了。</a:t>
            </a:r>
            <a:endParaRPr lang="zh-CN" altLang="en-US" sz="1600" dirty="0"/>
          </a:p>
        </p:txBody>
      </p:sp>
      <p:sp>
        <p:nvSpPr>
          <p:cNvPr id="32" name="TextBox 30"/>
          <p:cNvSpPr txBox="1"/>
          <p:nvPr/>
        </p:nvSpPr>
        <p:spPr>
          <a:xfrm>
            <a:off x="5371366" y="2909552"/>
            <a:ext cx="5108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A</a:t>
            </a:r>
            <a:endParaRPr lang="zh-CN" altLang="en-US" sz="60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5" name="TextBox 30"/>
          <p:cNvSpPr txBox="1"/>
          <p:nvPr/>
        </p:nvSpPr>
        <p:spPr>
          <a:xfrm>
            <a:off x="5364346" y="3987025"/>
            <a:ext cx="52489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B</a:t>
            </a:r>
            <a:endParaRPr lang="zh-CN" altLang="en-US" sz="60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4" name="TextBox 30"/>
          <p:cNvSpPr txBox="1"/>
          <p:nvPr/>
        </p:nvSpPr>
        <p:spPr>
          <a:xfrm>
            <a:off x="6385982" y="2897208"/>
            <a:ext cx="5108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C</a:t>
            </a:r>
            <a:endParaRPr lang="zh-CN" altLang="en-US" sz="60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6" name="TextBox 30"/>
          <p:cNvSpPr txBox="1"/>
          <p:nvPr/>
        </p:nvSpPr>
        <p:spPr>
          <a:xfrm>
            <a:off x="6382317" y="3987025"/>
            <a:ext cx="5108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D</a:t>
            </a:r>
            <a:endParaRPr lang="zh-CN" altLang="en-US" sz="60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Sing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2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5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2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5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2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1" grpId="0"/>
      <p:bldP spid="33" grpId="0"/>
      <p:bldP spid="43" grpId="0"/>
      <p:bldP spid="45" grpId="0"/>
      <p:bldP spid="32" grpId="0"/>
      <p:bldP spid="35" grpId="0"/>
      <p:bldP spid="44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 bwMode="auto">
          <a:xfrm>
            <a:off x="3756515" y="398859"/>
            <a:ext cx="1302812" cy="6060282"/>
          </a:xfrm>
          <a:custGeom>
            <a:avLst/>
            <a:gdLst>
              <a:gd name="connsiteX0" fmla="*/ 1302812 w 1302812"/>
              <a:gd name="connsiteY0" fmla="*/ 3030141 h 6060282"/>
              <a:gd name="connsiteX1" fmla="*/ 466733 w 1302812"/>
              <a:gd name="connsiteY1" fmla="*/ 6060282 h 6060282"/>
              <a:gd name="connsiteX2" fmla="*/ 0 w 1302812"/>
              <a:gd name="connsiteY2" fmla="*/ 6060282 h 6060282"/>
              <a:gd name="connsiteX3" fmla="*/ 0 w 1302812"/>
              <a:gd name="connsiteY3" fmla="*/ 0 h 6060282"/>
              <a:gd name="connsiteX4" fmla="*/ 466733 w 1302812"/>
              <a:gd name="connsiteY4" fmla="*/ 0 h 6060282"/>
              <a:gd name="connsiteX5" fmla="*/ 1302812 w 1302812"/>
              <a:gd name="connsiteY5" fmla="*/ 3030141 h 606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812" h="6060282">
                <a:moveTo>
                  <a:pt x="1302812" y="3030141"/>
                </a:moveTo>
                <a:lnTo>
                  <a:pt x="466733" y="6060282"/>
                </a:lnTo>
                <a:lnTo>
                  <a:pt x="0" y="6060282"/>
                </a:lnTo>
                <a:close/>
                <a:moveTo>
                  <a:pt x="0" y="0"/>
                </a:moveTo>
                <a:lnTo>
                  <a:pt x="466733" y="0"/>
                </a:lnTo>
                <a:lnTo>
                  <a:pt x="1302812" y="303014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8" name="Freeform 15"/>
          <p:cNvSpPr/>
          <p:nvPr/>
        </p:nvSpPr>
        <p:spPr bwMode="auto">
          <a:xfrm>
            <a:off x="434997" y="398859"/>
            <a:ext cx="4624330" cy="6060282"/>
          </a:xfrm>
          <a:prstGeom prst="homePlate">
            <a:avLst>
              <a:gd name="adj" fmla="val 28173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AutoShape 49"/>
          <p:cNvSpPr>
            <a:spLocks noChangeArrowheads="1"/>
          </p:cNvSpPr>
          <p:nvPr/>
        </p:nvSpPr>
        <p:spPr bwMode="gray">
          <a:xfrm flipH="1">
            <a:off x="6096000" y="4171114"/>
            <a:ext cx="4878388" cy="6065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可行性及结论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AutoShape 50"/>
          <p:cNvSpPr>
            <a:spLocks noChangeArrowheads="1"/>
          </p:cNvSpPr>
          <p:nvPr/>
        </p:nvSpPr>
        <p:spPr bwMode="gray">
          <a:xfrm flipH="1">
            <a:off x="6096000" y="3456405"/>
            <a:ext cx="4878388" cy="6065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</a:pPr>
            <a:r>
              <a:rPr lang="zh-CN" altLang="en-US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亮点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与不足之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</a:t>
            </a:r>
            <a:endParaRPr lang="zh-CN" altLang="en-US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AutoShape 51"/>
          <p:cNvSpPr>
            <a:spLocks noChangeArrowheads="1"/>
          </p:cNvSpPr>
          <p:nvPr/>
        </p:nvSpPr>
        <p:spPr bwMode="gray">
          <a:xfrm flipH="1">
            <a:off x="6096000" y="2741696"/>
            <a:ext cx="4878388" cy="6065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论文基本内容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AutoShape 52"/>
          <p:cNvSpPr>
            <a:spLocks noChangeArrowheads="1"/>
          </p:cNvSpPr>
          <p:nvPr/>
        </p:nvSpPr>
        <p:spPr bwMode="gray">
          <a:xfrm flipH="1">
            <a:off x="6096000" y="2026987"/>
            <a:ext cx="4878388" cy="6065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研究思路与方法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AutoShape 51"/>
          <p:cNvSpPr>
            <a:spLocks noChangeArrowheads="1"/>
          </p:cNvSpPr>
          <p:nvPr/>
        </p:nvSpPr>
        <p:spPr bwMode="gray">
          <a:xfrm flipH="1">
            <a:off x="6096000" y="1293326"/>
            <a:ext cx="4878388" cy="6254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选题</a:t>
            </a:r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背景及意义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186558" y="1381070"/>
            <a:ext cx="449986" cy="449986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1</a:t>
            </a:r>
            <a:endParaRPr lang="zh-CN" altLang="en-US" sz="22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186558" y="2097674"/>
            <a:ext cx="449986" cy="449986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2</a:t>
            </a:r>
            <a:endParaRPr lang="zh-CN" altLang="en-US" sz="2200" b="1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186558" y="2814278"/>
            <a:ext cx="449986" cy="449986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3</a:t>
            </a:r>
            <a:endParaRPr lang="zh-CN" altLang="en-US" sz="22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186558" y="3530882"/>
            <a:ext cx="449986" cy="449986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4</a:t>
            </a:r>
            <a:endParaRPr lang="zh-CN" altLang="en-US" sz="2200" b="1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186558" y="4247486"/>
            <a:ext cx="449986" cy="449986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5</a:t>
            </a:r>
            <a:endParaRPr lang="zh-CN" altLang="en-US" sz="22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1" y="2259565"/>
            <a:ext cx="4480570" cy="1662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2" grpId="0" animBg="1"/>
      <p:bldP spid="3" grpId="0" animBg="1"/>
      <p:bldP spid="4" grpId="0" animBg="1"/>
      <p:bldP spid="5" grpId="0" animBg="1"/>
      <p:bldP spid="6" grpId="0" animBg="1"/>
      <p:bldP spid="12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6699689" y="1316507"/>
            <a:ext cx="1538964" cy="1538964"/>
            <a:chOff x="1253204" y="1971679"/>
            <a:chExt cx="2914645" cy="2914646"/>
          </a:xfrm>
        </p:grpSpPr>
        <p:sp>
          <p:nvSpPr>
            <p:cNvPr id="42" name="任意多边形 41"/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AutoShape 51"/>
          <p:cNvSpPr>
            <a:spLocks noChangeArrowheads="1"/>
          </p:cNvSpPr>
          <p:nvPr/>
        </p:nvSpPr>
        <p:spPr bwMode="gray">
          <a:xfrm>
            <a:off x="5160847" y="3258745"/>
            <a:ext cx="4616649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6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可行性及结论</a:t>
            </a:r>
            <a:endParaRPr lang="en-US" altLang="zh-CN" sz="6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60981" y="1725008"/>
            <a:ext cx="1016380" cy="984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6000" b="1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05</a:t>
            </a:r>
            <a:endParaRPr lang="zh-CN" altLang="en-US" sz="60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119260" y="1527461"/>
            <a:ext cx="699822" cy="36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200" b="1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Part</a:t>
            </a:r>
            <a:endParaRPr lang="zh-CN" altLang="en-US" sz="22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7"/>
          <a:stretch>
            <a:fillRect/>
          </a:stretch>
        </p:blipFill>
        <p:spPr>
          <a:xfrm>
            <a:off x="874714" y="2105528"/>
            <a:ext cx="3145729" cy="2125023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708917" y="4230551"/>
            <a:ext cx="3770616" cy="2303813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776127" y="4562496"/>
            <a:ext cx="18030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可行性分析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579167" y="4552972"/>
            <a:ext cx="128611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结论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874713" y="4266093"/>
            <a:ext cx="11317287" cy="1107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0">
        <p15:prstTrans prst="drap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7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6" dur="1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7" dur="1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1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2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5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6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9" dur="750" tmFilter="0, 0; .2, .5; .8, .5; 1, 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375" autoRev="1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4" grpId="1"/>
          <p:bldP spid="45" grpId="0"/>
          <p:bldP spid="46" grpId="0"/>
          <p:bldP spid="49" grpId="0"/>
          <p:bldP spid="51" grpId="0"/>
          <p:bldP spid="5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7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9" dur="750" tmFilter="0, 0; .2, .5; .8, .5; 1, 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375" autoRev="1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4" grpId="1"/>
          <p:bldP spid="45" grpId="0"/>
          <p:bldP spid="46" grpId="0"/>
          <p:bldP spid="49" grpId="0"/>
          <p:bldP spid="51" grpId="0"/>
          <p:bldP spid="52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可行性分析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0360475" y="4070848"/>
            <a:ext cx="495998" cy="407819"/>
            <a:chOff x="3701065" y="3235663"/>
            <a:chExt cx="497152" cy="408769"/>
          </a:xfrm>
          <a:solidFill>
            <a:schemeClr val="bg2">
              <a:lumMod val="50000"/>
            </a:schemeClr>
          </a:solidFill>
        </p:grpSpPr>
        <p:sp>
          <p:nvSpPr>
            <p:cNvPr id="31" name="Freeform 133"/>
            <p:cNvSpPr>
              <a:spLocks noEditPoints="1"/>
            </p:cNvSpPr>
            <p:nvPr/>
          </p:nvSpPr>
          <p:spPr bwMode="auto">
            <a:xfrm>
              <a:off x="4028357" y="3383427"/>
              <a:ext cx="92526" cy="96668"/>
            </a:xfrm>
            <a:custGeom>
              <a:avLst/>
              <a:gdLst>
                <a:gd name="T0" fmla="*/ 33 w 34"/>
                <a:gd name="T1" fmla="*/ 11 h 35"/>
                <a:gd name="T2" fmla="*/ 32 w 34"/>
                <a:gd name="T3" fmla="*/ 10 h 35"/>
                <a:gd name="T4" fmla="*/ 28 w 34"/>
                <a:gd name="T5" fmla="*/ 11 h 35"/>
                <a:gd name="T6" fmla="*/ 27 w 34"/>
                <a:gd name="T7" fmla="*/ 11 h 35"/>
                <a:gd name="T8" fmla="*/ 24 w 34"/>
                <a:gd name="T9" fmla="*/ 8 h 35"/>
                <a:gd name="T10" fmla="*/ 25 w 34"/>
                <a:gd name="T11" fmla="*/ 4 h 35"/>
                <a:gd name="T12" fmla="*/ 25 w 34"/>
                <a:gd name="T13" fmla="*/ 2 h 35"/>
                <a:gd name="T14" fmla="*/ 20 w 34"/>
                <a:gd name="T15" fmla="*/ 1 h 35"/>
                <a:gd name="T16" fmla="*/ 18 w 34"/>
                <a:gd name="T17" fmla="*/ 1 h 35"/>
                <a:gd name="T18" fmla="*/ 17 w 34"/>
                <a:gd name="T19" fmla="*/ 5 h 35"/>
                <a:gd name="T20" fmla="*/ 17 w 34"/>
                <a:gd name="T21" fmla="*/ 5 h 35"/>
                <a:gd name="T22" fmla="*/ 12 w 34"/>
                <a:gd name="T23" fmla="*/ 6 h 35"/>
                <a:gd name="T24" fmla="*/ 9 w 34"/>
                <a:gd name="T25" fmla="*/ 3 h 35"/>
                <a:gd name="T26" fmla="*/ 8 w 34"/>
                <a:gd name="T27" fmla="*/ 3 h 35"/>
                <a:gd name="T28" fmla="*/ 4 w 34"/>
                <a:gd name="T29" fmla="*/ 7 h 35"/>
                <a:gd name="T30" fmla="*/ 4 w 34"/>
                <a:gd name="T31" fmla="*/ 9 h 35"/>
                <a:gd name="T32" fmla="*/ 6 w 34"/>
                <a:gd name="T33" fmla="*/ 12 h 35"/>
                <a:gd name="T34" fmla="*/ 6 w 34"/>
                <a:gd name="T35" fmla="*/ 12 h 35"/>
                <a:gd name="T36" fmla="*/ 6 w 34"/>
                <a:gd name="T37" fmla="*/ 14 h 35"/>
                <a:gd name="T38" fmla="*/ 5 w 34"/>
                <a:gd name="T39" fmla="*/ 16 h 35"/>
                <a:gd name="T40" fmla="*/ 1 w 34"/>
                <a:gd name="T41" fmla="*/ 17 h 35"/>
                <a:gd name="T42" fmla="*/ 0 w 34"/>
                <a:gd name="T43" fmla="*/ 19 h 35"/>
                <a:gd name="T44" fmla="*/ 1 w 34"/>
                <a:gd name="T45" fmla="*/ 24 h 35"/>
                <a:gd name="T46" fmla="*/ 3 w 34"/>
                <a:gd name="T47" fmla="*/ 25 h 35"/>
                <a:gd name="T48" fmla="*/ 7 w 34"/>
                <a:gd name="T49" fmla="*/ 24 h 35"/>
                <a:gd name="T50" fmla="*/ 7 w 34"/>
                <a:gd name="T51" fmla="*/ 24 h 35"/>
                <a:gd name="T52" fmla="*/ 10 w 34"/>
                <a:gd name="T53" fmla="*/ 27 h 35"/>
                <a:gd name="T54" fmla="*/ 9 w 34"/>
                <a:gd name="T55" fmla="*/ 31 h 35"/>
                <a:gd name="T56" fmla="*/ 9 w 34"/>
                <a:gd name="T57" fmla="*/ 33 h 35"/>
                <a:gd name="T58" fmla="*/ 14 w 34"/>
                <a:gd name="T59" fmla="*/ 34 h 35"/>
                <a:gd name="T60" fmla="*/ 16 w 34"/>
                <a:gd name="T61" fmla="*/ 34 h 35"/>
                <a:gd name="T62" fmla="*/ 17 w 34"/>
                <a:gd name="T63" fmla="*/ 30 h 35"/>
                <a:gd name="T64" fmla="*/ 17 w 34"/>
                <a:gd name="T65" fmla="*/ 30 h 35"/>
                <a:gd name="T66" fmla="*/ 22 w 34"/>
                <a:gd name="T67" fmla="*/ 29 h 35"/>
                <a:gd name="T68" fmla="*/ 25 w 34"/>
                <a:gd name="T69" fmla="*/ 32 h 35"/>
                <a:gd name="T70" fmla="*/ 26 w 34"/>
                <a:gd name="T71" fmla="*/ 32 h 35"/>
                <a:gd name="T72" fmla="*/ 30 w 34"/>
                <a:gd name="T73" fmla="*/ 28 h 35"/>
                <a:gd name="T74" fmla="*/ 31 w 34"/>
                <a:gd name="T75" fmla="*/ 27 h 35"/>
                <a:gd name="T76" fmla="*/ 28 w 34"/>
                <a:gd name="T77" fmla="*/ 23 h 35"/>
                <a:gd name="T78" fmla="*/ 28 w 34"/>
                <a:gd name="T79" fmla="*/ 23 h 35"/>
                <a:gd name="T80" fmla="*/ 29 w 34"/>
                <a:gd name="T81" fmla="*/ 22 h 35"/>
                <a:gd name="T82" fmla="*/ 29 w 34"/>
                <a:gd name="T83" fmla="*/ 19 h 35"/>
                <a:gd name="T84" fmla="*/ 33 w 34"/>
                <a:gd name="T85" fmla="*/ 18 h 35"/>
                <a:gd name="T86" fmla="*/ 34 w 34"/>
                <a:gd name="T87" fmla="*/ 17 h 35"/>
                <a:gd name="T88" fmla="*/ 33 w 34"/>
                <a:gd name="T89" fmla="*/ 11 h 35"/>
                <a:gd name="T90" fmla="*/ 23 w 34"/>
                <a:gd name="T91" fmla="*/ 19 h 35"/>
                <a:gd name="T92" fmla="*/ 15 w 34"/>
                <a:gd name="T93" fmla="*/ 23 h 35"/>
                <a:gd name="T94" fmla="*/ 12 w 34"/>
                <a:gd name="T95" fmla="*/ 16 h 35"/>
                <a:gd name="T96" fmla="*/ 19 w 34"/>
                <a:gd name="T97" fmla="*/ 12 h 35"/>
                <a:gd name="T98" fmla="*/ 23 w 34"/>
                <a:gd name="T9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" h="35">
                  <a:moveTo>
                    <a:pt x="33" y="11"/>
                  </a:moveTo>
                  <a:cubicBezTo>
                    <a:pt x="33" y="11"/>
                    <a:pt x="32" y="10"/>
                    <a:pt x="32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0"/>
                    <a:pt x="25" y="9"/>
                    <a:pt x="24" y="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3"/>
                    <a:pt x="25" y="3"/>
                    <a:pt x="25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8" y="1"/>
                    <a:pt x="18" y="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5"/>
                    <a:pt x="14" y="6"/>
                    <a:pt x="12" y="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8"/>
                    <a:pt x="4" y="9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3"/>
                    <a:pt x="6" y="14"/>
                  </a:cubicBezTo>
                  <a:cubicBezTo>
                    <a:pt x="5" y="14"/>
                    <a:pt x="5" y="15"/>
                    <a:pt x="5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2" y="25"/>
                    <a:pt x="3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5"/>
                    <a:pt x="9" y="26"/>
                    <a:pt x="10" y="27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2"/>
                    <a:pt x="9" y="32"/>
                    <a:pt x="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5" y="35"/>
                    <a:pt x="16" y="34"/>
                    <a:pt x="16" y="34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0"/>
                    <a:pt x="21" y="29"/>
                    <a:pt x="22" y="29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6" y="32"/>
                    <a:pt x="26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2"/>
                    <a:pt x="29" y="22"/>
                  </a:cubicBezTo>
                  <a:cubicBezTo>
                    <a:pt x="29" y="21"/>
                    <a:pt x="29" y="20"/>
                    <a:pt x="29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4" y="17"/>
                  </a:cubicBezTo>
                  <a:lnTo>
                    <a:pt x="33" y="11"/>
                  </a:lnTo>
                  <a:close/>
                  <a:moveTo>
                    <a:pt x="23" y="19"/>
                  </a:moveTo>
                  <a:cubicBezTo>
                    <a:pt x="21" y="23"/>
                    <a:pt x="18" y="24"/>
                    <a:pt x="15" y="23"/>
                  </a:cubicBezTo>
                  <a:cubicBezTo>
                    <a:pt x="12" y="22"/>
                    <a:pt x="11" y="19"/>
                    <a:pt x="12" y="16"/>
                  </a:cubicBezTo>
                  <a:cubicBezTo>
                    <a:pt x="13" y="13"/>
                    <a:pt x="16" y="11"/>
                    <a:pt x="19" y="12"/>
                  </a:cubicBezTo>
                  <a:cubicBezTo>
                    <a:pt x="22" y="13"/>
                    <a:pt x="24" y="16"/>
                    <a:pt x="23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134"/>
            <p:cNvSpPr/>
            <p:nvPr/>
          </p:nvSpPr>
          <p:spPr bwMode="auto">
            <a:xfrm>
              <a:off x="3701065" y="3246710"/>
              <a:ext cx="497152" cy="397722"/>
            </a:xfrm>
            <a:custGeom>
              <a:avLst/>
              <a:gdLst>
                <a:gd name="T0" fmla="*/ 180 w 181"/>
                <a:gd name="T1" fmla="*/ 31 h 145"/>
                <a:gd name="T2" fmla="*/ 174 w 181"/>
                <a:gd name="T3" fmla="*/ 28 h 145"/>
                <a:gd name="T4" fmla="*/ 115 w 181"/>
                <a:gd name="T5" fmla="*/ 28 h 145"/>
                <a:gd name="T6" fmla="*/ 115 w 181"/>
                <a:gd name="T7" fmla="*/ 41 h 145"/>
                <a:gd name="T8" fmla="*/ 166 w 181"/>
                <a:gd name="T9" fmla="*/ 41 h 145"/>
                <a:gd name="T10" fmla="*/ 152 w 181"/>
                <a:gd name="T11" fmla="*/ 87 h 145"/>
                <a:gd name="T12" fmla="*/ 152 w 181"/>
                <a:gd name="T13" fmla="*/ 88 h 145"/>
                <a:gd name="T14" fmla="*/ 62 w 181"/>
                <a:gd name="T15" fmla="*/ 88 h 145"/>
                <a:gd name="T16" fmla="*/ 47 w 181"/>
                <a:gd name="T17" fmla="*/ 41 h 145"/>
                <a:gd name="T18" fmla="*/ 65 w 181"/>
                <a:gd name="T19" fmla="*/ 41 h 145"/>
                <a:gd name="T20" fmla="*/ 66 w 181"/>
                <a:gd name="T21" fmla="*/ 28 h 145"/>
                <a:gd name="T22" fmla="*/ 42 w 181"/>
                <a:gd name="T23" fmla="*/ 28 h 145"/>
                <a:gd name="T24" fmla="*/ 36 w 181"/>
                <a:gd name="T25" fmla="*/ 12 h 145"/>
                <a:gd name="T26" fmla="*/ 32 w 181"/>
                <a:gd name="T27" fmla="*/ 8 h 145"/>
                <a:gd name="T28" fmla="*/ 9 w 181"/>
                <a:gd name="T29" fmla="*/ 1 h 145"/>
                <a:gd name="T30" fmla="*/ 1 w 181"/>
                <a:gd name="T31" fmla="*/ 5 h 145"/>
                <a:gd name="T32" fmla="*/ 5 w 181"/>
                <a:gd name="T33" fmla="*/ 14 h 145"/>
                <a:gd name="T34" fmla="*/ 25 w 181"/>
                <a:gd name="T35" fmla="*/ 19 h 145"/>
                <a:gd name="T36" fmla="*/ 50 w 181"/>
                <a:gd name="T37" fmla="*/ 94 h 145"/>
                <a:gd name="T38" fmla="*/ 45 w 181"/>
                <a:gd name="T39" fmla="*/ 111 h 145"/>
                <a:gd name="T40" fmla="*/ 32 w 181"/>
                <a:gd name="T41" fmla="*/ 128 h 145"/>
                <a:gd name="T42" fmla="*/ 49 w 181"/>
                <a:gd name="T43" fmla="*/ 145 h 145"/>
                <a:gd name="T44" fmla="*/ 65 w 181"/>
                <a:gd name="T45" fmla="*/ 134 h 145"/>
                <a:gd name="T46" fmla="*/ 118 w 181"/>
                <a:gd name="T47" fmla="*/ 134 h 145"/>
                <a:gd name="T48" fmla="*/ 134 w 181"/>
                <a:gd name="T49" fmla="*/ 145 h 145"/>
                <a:gd name="T50" fmla="*/ 151 w 181"/>
                <a:gd name="T51" fmla="*/ 128 h 145"/>
                <a:gd name="T52" fmla="*/ 134 w 181"/>
                <a:gd name="T53" fmla="*/ 111 h 145"/>
                <a:gd name="T54" fmla="*/ 118 w 181"/>
                <a:gd name="T55" fmla="*/ 121 h 145"/>
                <a:gd name="T56" fmla="*/ 65 w 181"/>
                <a:gd name="T57" fmla="*/ 121 h 145"/>
                <a:gd name="T58" fmla="*/ 58 w 181"/>
                <a:gd name="T59" fmla="*/ 113 h 145"/>
                <a:gd name="T60" fmla="*/ 62 w 181"/>
                <a:gd name="T61" fmla="*/ 101 h 145"/>
                <a:gd name="T62" fmla="*/ 153 w 181"/>
                <a:gd name="T63" fmla="*/ 101 h 145"/>
                <a:gd name="T64" fmla="*/ 165 w 181"/>
                <a:gd name="T65" fmla="*/ 90 h 145"/>
                <a:gd name="T66" fmla="*/ 181 w 181"/>
                <a:gd name="T67" fmla="*/ 37 h 145"/>
                <a:gd name="T68" fmla="*/ 180 w 181"/>
                <a:gd name="T69" fmla="*/ 3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145">
                  <a:moveTo>
                    <a:pt x="180" y="31"/>
                  </a:moveTo>
                  <a:cubicBezTo>
                    <a:pt x="178" y="29"/>
                    <a:pt x="176" y="28"/>
                    <a:pt x="174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6" y="33"/>
                    <a:pt x="116" y="37"/>
                    <a:pt x="115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8"/>
                    <a:pt x="152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4" y="37"/>
                    <a:pt x="64" y="33"/>
                    <a:pt x="66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0"/>
                    <a:pt x="34" y="8"/>
                    <a:pt x="32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5" y="0"/>
                    <a:pt x="2" y="2"/>
                    <a:pt x="1" y="5"/>
                  </a:cubicBezTo>
                  <a:cubicBezTo>
                    <a:pt x="0" y="9"/>
                    <a:pt x="2" y="13"/>
                    <a:pt x="5" y="1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38" y="113"/>
                    <a:pt x="32" y="120"/>
                    <a:pt x="32" y="128"/>
                  </a:cubicBezTo>
                  <a:cubicBezTo>
                    <a:pt x="32" y="137"/>
                    <a:pt x="40" y="145"/>
                    <a:pt x="49" y="145"/>
                  </a:cubicBezTo>
                  <a:cubicBezTo>
                    <a:pt x="56" y="145"/>
                    <a:pt x="63" y="141"/>
                    <a:pt x="65" y="134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121" y="141"/>
                    <a:pt x="127" y="145"/>
                    <a:pt x="134" y="145"/>
                  </a:cubicBezTo>
                  <a:cubicBezTo>
                    <a:pt x="144" y="145"/>
                    <a:pt x="151" y="137"/>
                    <a:pt x="151" y="128"/>
                  </a:cubicBezTo>
                  <a:cubicBezTo>
                    <a:pt x="151" y="118"/>
                    <a:pt x="144" y="111"/>
                    <a:pt x="134" y="111"/>
                  </a:cubicBezTo>
                  <a:cubicBezTo>
                    <a:pt x="127" y="111"/>
                    <a:pt x="121" y="115"/>
                    <a:pt x="118" y="121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18"/>
                    <a:pt x="61" y="115"/>
                    <a:pt x="58" y="11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60" y="101"/>
                    <a:pt x="165" y="96"/>
                    <a:pt x="165" y="90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81" y="35"/>
                    <a:pt x="181" y="33"/>
                    <a:pt x="18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135"/>
            <p:cNvSpPr/>
            <p:nvPr/>
          </p:nvSpPr>
          <p:spPr bwMode="auto">
            <a:xfrm>
              <a:off x="3906831" y="3301950"/>
              <a:ext cx="82859" cy="84240"/>
            </a:xfrm>
            <a:custGeom>
              <a:avLst/>
              <a:gdLst>
                <a:gd name="T0" fmla="*/ 25 w 30"/>
                <a:gd name="T1" fmla="*/ 6 h 31"/>
                <a:gd name="T2" fmla="*/ 25 w 30"/>
                <a:gd name="T3" fmla="*/ 25 h 31"/>
                <a:gd name="T4" fmla="*/ 6 w 30"/>
                <a:gd name="T5" fmla="*/ 26 h 31"/>
                <a:gd name="T6" fmla="*/ 5 w 30"/>
                <a:gd name="T7" fmla="*/ 6 h 31"/>
                <a:gd name="T8" fmla="*/ 25 w 30"/>
                <a:gd name="T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25" y="6"/>
                  </a:moveTo>
                  <a:cubicBezTo>
                    <a:pt x="30" y="11"/>
                    <a:pt x="30" y="20"/>
                    <a:pt x="25" y="25"/>
                  </a:cubicBezTo>
                  <a:cubicBezTo>
                    <a:pt x="20" y="31"/>
                    <a:pt x="11" y="31"/>
                    <a:pt x="6" y="26"/>
                  </a:cubicBezTo>
                  <a:cubicBezTo>
                    <a:pt x="0" y="21"/>
                    <a:pt x="0" y="12"/>
                    <a:pt x="5" y="6"/>
                  </a:cubicBezTo>
                  <a:cubicBezTo>
                    <a:pt x="10" y="1"/>
                    <a:pt x="19" y="0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136"/>
            <p:cNvSpPr>
              <a:spLocks noEditPoints="1"/>
            </p:cNvSpPr>
            <p:nvPr/>
          </p:nvSpPr>
          <p:spPr bwMode="auto">
            <a:xfrm>
              <a:off x="3839163" y="3235663"/>
              <a:ext cx="219575" cy="219576"/>
            </a:xfrm>
            <a:custGeom>
              <a:avLst/>
              <a:gdLst>
                <a:gd name="T0" fmla="*/ 70 w 80"/>
                <a:gd name="T1" fmla="*/ 14 h 80"/>
                <a:gd name="T2" fmla="*/ 65 w 80"/>
                <a:gd name="T3" fmla="*/ 9 h 80"/>
                <a:gd name="T4" fmla="*/ 55 w 80"/>
                <a:gd name="T5" fmla="*/ 11 h 80"/>
                <a:gd name="T6" fmla="*/ 53 w 80"/>
                <a:gd name="T7" fmla="*/ 2 h 80"/>
                <a:gd name="T8" fmla="*/ 46 w 80"/>
                <a:gd name="T9" fmla="*/ 1 h 80"/>
                <a:gd name="T10" fmla="*/ 38 w 80"/>
                <a:gd name="T11" fmla="*/ 7 h 80"/>
                <a:gd name="T12" fmla="*/ 33 w 80"/>
                <a:gd name="T13" fmla="*/ 1 h 80"/>
                <a:gd name="T14" fmla="*/ 26 w 80"/>
                <a:gd name="T15" fmla="*/ 3 h 80"/>
                <a:gd name="T16" fmla="*/ 22 w 80"/>
                <a:gd name="T17" fmla="*/ 12 h 80"/>
                <a:gd name="T18" fmla="*/ 14 w 80"/>
                <a:gd name="T19" fmla="*/ 10 h 80"/>
                <a:gd name="T20" fmla="*/ 9 w 80"/>
                <a:gd name="T21" fmla="*/ 15 h 80"/>
                <a:gd name="T22" fmla="*/ 11 w 80"/>
                <a:gd name="T23" fmla="*/ 25 h 80"/>
                <a:gd name="T24" fmla="*/ 3 w 80"/>
                <a:gd name="T25" fmla="*/ 27 h 80"/>
                <a:gd name="T26" fmla="*/ 1 w 80"/>
                <a:gd name="T27" fmla="*/ 34 h 80"/>
                <a:gd name="T28" fmla="*/ 7 w 80"/>
                <a:gd name="T29" fmla="*/ 42 h 80"/>
                <a:gd name="T30" fmla="*/ 1 w 80"/>
                <a:gd name="T31" fmla="*/ 47 h 80"/>
                <a:gd name="T32" fmla="*/ 3 w 80"/>
                <a:gd name="T33" fmla="*/ 54 h 80"/>
                <a:gd name="T34" fmla="*/ 13 w 80"/>
                <a:gd name="T35" fmla="*/ 58 h 80"/>
                <a:gd name="T36" fmla="*/ 10 w 80"/>
                <a:gd name="T37" fmla="*/ 66 h 80"/>
                <a:gd name="T38" fmla="*/ 15 w 80"/>
                <a:gd name="T39" fmla="*/ 71 h 80"/>
                <a:gd name="T40" fmla="*/ 25 w 80"/>
                <a:gd name="T41" fmla="*/ 69 h 80"/>
                <a:gd name="T42" fmla="*/ 27 w 80"/>
                <a:gd name="T43" fmla="*/ 77 h 80"/>
                <a:gd name="T44" fmla="*/ 34 w 80"/>
                <a:gd name="T45" fmla="*/ 79 h 80"/>
                <a:gd name="T46" fmla="*/ 42 w 80"/>
                <a:gd name="T47" fmla="*/ 73 h 80"/>
                <a:gd name="T48" fmla="*/ 47 w 80"/>
                <a:gd name="T49" fmla="*/ 79 h 80"/>
                <a:gd name="T50" fmla="*/ 55 w 80"/>
                <a:gd name="T51" fmla="*/ 77 h 80"/>
                <a:gd name="T52" fmla="*/ 58 w 80"/>
                <a:gd name="T53" fmla="*/ 67 h 80"/>
                <a:gd name="T54" fmla="*/ 66 w 80"/>
                <a:gd name="T55" fmla="*/ 70 h 80"/>
                <a:gd name="T56" fmla="*/ 71 w 80"/>
                <a:gd name="T57" fmla="*/ 65 h 80"/>
                <a:gd name="T58" fmla="*/ 70 w 80"/>
                <a:gd name="T59" fmla="*/ 55 h 80"/>
                <a:gd name="T60" fmla="*/ 78 w 80"/>
                <a:gd name="T61" fmla="*/ 53 h 80"/>
                <a:gd name="T62" fmla="*/ 79 w 80"/>
                <a:gd name="T63" fmla="*/ 46 h 80"/>
                <a:gd name="T64" fmla="*/ 73 w 80"/>
                <a:gd name="T65" fmla="*/ 38 h 80"/>
                <a:gd name="T66" fmla="*/ 79 w 80"/>
                <a:gd name="T67" fmla="*/ 33 h 80"/>
                <a:gd name="T68" fmla="*/ 77 w 80"/>
                <a:gd name="T69" fmla="*/ 25 h 80"/>
                <a:gd name="T70" fmla="*/ 67 w 80"/>
                <a:gd name="T71" fmla="*/ 22 h 80"/>
                <a:gd name="T72" fmla="*/ 57 w 80"/>
                <a:gd name="T73" fmla="*/ 56 h 80"/>
                <a:gd name="T74" fmla="*/ 23 w 80"/>
                <a:gd name="T75" fmla="*/ 24 h 80"/>
                <a:gd name="T76" fmla="*/ 57 w 80"/>
                <a:gd name="T77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0" h="80">
                  <a:moveTo>
                    <a:pt x="72" y="15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8" y="12"/>
                    <a:pt x="56" y="11"/>
                    <a:pt x="55" y="11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0" y="7"/>
                    <a:pt x="38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0"/>
                    <a:pt x="23" y="11"/>
                    <a:pt x="22" y="1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1" y="24"/>
                    <a:pt x="11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8"/>
                    <a:pt x="7" y="40"/>
                    <a:pt x="7" y="4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5"/>
                    <a:pt x="12" y="56"/>
                    <a:pt x="13" y="58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7"/>
                    <a:pt x="24" y="68"/>
                    <a:pt x="25" y="69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9" y="73"/>
                    <a:pt x="40" y="73"/>
                    <a:pt x="42" y="7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5" y="69"/>
                    <a:pt x="57" y="68"/>
                    <a:pt x="58" y="67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8" y="58"/>
                    <a:pt x="69" y="56"/>
                    <a:pt x="70" y="55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3" y="41"/>
                    <a:pt x="73" y="40"/>
                    <a:pt x="73" y="38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5"/>
                    <a:pt x="68" y="23"/>
                    <a:pt x="67" y="22"/>
                  </a:cubicBezTo>
                  <a:lnTo>
                    <a:pt x="72" y="15"/>
                  </a:lnTo>
                  <a:close/>
                  <a:moveTo>
                    <a:pt x="57" y="56"/>
                  </a:moveTo>
                  <a:cubicBezTo>
                    <a:pt x="48" y="65"/>
                    <a:pt x="34" y="65"/>
                    <a:pt x="24" y="56"/>
                  </a:cubicBezTo>
                  <a:cubicBezTo>
                    <a:pt x="15" y="48"/>
                    <a:pt x="15" y="33"/>
                    <a:pt x="23" y="24"/>
                  </a:cubicBezTo>
                  <a:cubicBezTo>
                    <a:pt x="32" y="15"/>
                    <a:pt x="46" y="14"/>
                    <a:pt x="56" y="23"/>
                  </a:cubicBezTo>
                  <a:cubicBezTo>
                    <a:pt x="65" y="32"/>
                    <a:pt x="66" y="47"/>
                    <a:pt x="57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666887" y="2743496"/>
            <a:ext cx="360977" cy="520798"/>
            <a:chOff x="9578507" y="5775281"/>
            <a:chExt cx="361816" cy="522010"/>
          </a:xfrm>
          <a:solidFill>
            <a:schemeClr val="accent1"/>
          </a:solidFill>
        </p:grpSpPr>
        <p:sp>
          <p:nvSpPr>
            <p:cNvPr id="36" name="Freeform 246"/>
            <p:cNvSpPr>
              <a:spLocks noEditPoints="1"/>
            </p:cNvSpPr>
            <p:nvPr/>
          </p:nvSpPr>
          <p:spPr bwMode="auto">
            <a:xfrm>
              <a:off x="9717986" y="6005904"/>
              <a:ext cx="96668" cy="93907"/>
            </a:xfrm>
            <a:custGeom>
              <a:avLst/>
              <a:gdLst>
                <a:gd name="T0" fmla="*/ 17 w 35"/>
                <a:gd name="T1" fmla="*/ 34 h 34"/>
                <a:gd name="T2" fmla="*/ 0 w 35"/>
                <a:gd name="T3" fmla="*/ 17 h 34"/>
                <a:gd name="T4" fmla="*/ 17 w 35"/>
                <a:gd name="T5" fmla="*/ 0 h 34"/>
                <a:gd name="T6" fmla="*/ 35 w 35"/>
                <a:gd name="T7" fmla="*/ 17 h 34"/>
                <a:gd name="T8" fmla="*/ 17 w 35"/>
                <a:gd name="T9" fmla="*/ 34 h 34"/>
                <a:gd name="T10" fmla="*/ 17 w 35"/>
                <a:gd name="T11" fmla="*/ 8 h 34"/>
                <a:gd name="T12" fmla="*/ 8 w 35"/>
                <a:gd name="T13" fmla="*/ 17 h 34"/>
                <a:gd name="T14" fmla="*/ 17 w 35"/>
                <a:gd name="T15" fmla="*/ 26 h 34"/>
                <a:gd name="T16" fmla="*/ 27 w 35"/>
                <a:gd name="T17" fmla="*/ 17 h 34"/>
                <a:gd name="T18" fmla="*/ 17 w 35"/>
                <a:gd name="T19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7" y="34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2"/>
                    <a:pt x="12" y="26"/>
                    <a:pt x="17" y="26"/>
                  </a:cubicBezTo>
                  <a:cubicBezTo>
                    <a:pt x="23" y="26"/>
                    <a:pt x="27" y="22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247"/>
            <p:cNvSpPr>
              <a:spLocks noEditPoints="1"/>
            </p:cNvSpPr>
            <p:nvPr/>
          </p:nvSpPr>
          <p:spPr bwMode="auto">
            <a:xfrm>
              <a:off x="9633747" y="6108097"/>
              <a:ext cx="251338" cy="133955"/>
            </a:xfrm>
            <a:custGeom>
              <a:avLst/>
              <a:gdLst>
                <a:gd name="T0" fmla="*/ 92 w 92"/>
                <a:gd name="T1" fmla="*/ 0 h 49"/>
                <a:gd name="T2" fmla="*/ 46 w 92"/>
                <a:gd name="T3" fmla="*/ 3 h 49"/>
                <a:gd name="T4" fmla="*/ 1 w 92"/>
                <a:gd name="T5" fmla="*/ 0 h 49"/>
                <a:gd name="T6" fmla="*/ 0 w 92"/>
                <a:gd name="T7" fmla="*/ 3 h 49"/>
                <a:gd name="T8" fmla="*/ 46 w 92"/>
                <a:gd name="T9" fmla="*/ 49 h 49"/>
                <a:gd name="T10" fmla="*/ 92 w 92"/>
                <a:gd name="T11" fmla="*/ 3 h 49"/>
                <a:gd name="T12" fmla="*/ 92 w 92"/>
                <a:gd name="T13" fmla="*/ 0 h 49"/>
                <a:gd name="T14" fmla="*/ 42 w 92"/>
                <a:gd name="T15" fmla="*/ 21 h 49"/>
                <a:gd name="T16" fmla="*/ 36 w 92"/>
                <a:gd name="T17" fmla="*/ 15 h 49"/>
                <a:gd name="T18" fmla="*/ 42 w 92"/>
                <a:gd name="T19" fmla="*/ 10 h 49"/>
                <a:gd name="T20" fmla="*/ 47 w 92"/>
                <a:gd name="T21" fmla="*/ 15 h 49"/>
                <a:gd name="T22" fmla="*/ 42 w 92"/>
                <a:gd name="T23" fmla="*/ 21 h 49"/>
                <a:gd name="T24" fmla="*/ 64 w 92"/>
                <a:gd name="T25" fmla="*/ 31 h 49"/>
                <a:gd name="T26" fmla="*/ 55 w 92"/>
                <a:gd name="T27" fmla="*/ 22 h 49"/>
                <a:gd name="T28" fmla="*/ 64 w 92"/>
                <a:gd name="T29" fmla="*/ 14 h 49"/>
                <a:gd name="T30" fmla="*/ 73 w 92"/>
                <a:gd name="T31" fmla="*/ 22 h 49"/>
                <a:gd name="T32" fmla="*/ 64 w 92"/>
                <a:gd name="T3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49">
                  <a:moveTo>
                    <a:pt x="92" y="0"/>
                  </a:moveTo>
                  <a:cubicBezTo>
                    <a:pt x="78" y="2"/>
                    <a:pt x="63" y="3"/>
                    <a:pt x="46" y="3"/>
                  </a:cubicBezTo>
                  <a:cubicBezTo>
                    <a:pt x="30" y="3"/>
                    <a:pt x="15" y="2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29"/>
                    <a:pt x="21" y="49"/>
                    <a:pt x="46" y="49"/>
                  </a:cubicBezTo>
                  <a:cubicBezTo>
                    <a:pt x="72" y="49"/>
                    <a:pt x="92" y="29"/>
                    <a:pt x="92" y="3"/>
                  </a:cubicBezTo>
                  <a:cubicBezTo>
                    <a:pt x="92" y="2"/>
                    <a:pt x="92" y="1"/>
                    <a:pt x="92" y="0"/>
                  </a:cubicBezTo>
                  <a:close/>
                  <a:moveTo>
                    <a:pt x="42" y="21"/>
                  </a:moveTo>
                  <a:cubicBezTo>
                    <a:pt x="39" y="21"/>
                    <a:pt x="36" y="18"/>
                    <a:pt x="36" y="15"/>
                  </a:cubicBezTo>
                  <a:cubicBezTo>
                    <a:pt x="36" y="12"/>
                    <a:pt x="39" y="10"/>
                    <a:pt x="42" y="10"/>
                  </a:cubicBezTo>
                  <a:cubicBezTo>
                    <a:pt x="45" y="10"/>
                    <a:pt x="47" y="12"/>
                    <a:pt x="47" y="15"/>
                  </a:cubicBezTo>
                  <a:cubicBezTo>
                    <a:pt x="47" y="18"/>
                    <a:pt x="45" y="21"/>
                    <a:pt x="42" y="21"/>
                  </a:cubicBezTo>
                  <a:close/>
                  <a:moveTo>
                    <a:pt x="64" y="31"/>
                  </a:moveTo>
                  <a:cubicBezTo>
                    <a:pt x="59" y="31"/>
                    <a:pt x="55" y="27"/>
                    <a:pt x="55" y="22"/>
                  </a:cubicBezTo>
                  <a:cubicBezTo>
                    <a:pt x="55" y="17"/>
                    <a:pt x="59" y="14"/>
                    <a:pt x="64" y="14"/>
                  </a:cubicBezTo>
                  <a:cubicBezTo>
                    <a:pt x="69" y="14"/>
                    <a:pt x="73" y="17"/>
                    <a:pt x="73" y="22"/>
                  </a:cubicBezTo>
                  <a:cubicBezTo>
                    <a:pt x="73" y="27"/>
                    <a:pt x="69" y="31"/>
                    <a:pt x="64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Oval 248"/>
            <p:cNvSpPr>
              <a:spLocks noChangeArrowheads="1"/>
            </p:cNvSpPr>
            <p:nvPr/>
          </p:nvSpPr>
          <p:spPr bwMode="auto">
            <a:xfrm>
              <a:off x="9742844" y="5925808"/>
              <a:ext cx="46953" cy="4695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249"/>
            <p:cNvSpPr>
              <a:spLocks noEditPoints="1"/>
            </p:cNvSpPr>
            <p:nvPr/>
          </p:nvSpPr>
          <p:spPr bwMode="auto">
            <a:xfrm>
              <a:off x="9578507" y="5800139"/>
              <a:ext cx="361816" cy="497152"/>
            </a:xfrm>
            <a:custGeom>
              <a:avLst/>
              <a:gdLst>
                <a:gd name="T0" fmla="*/ 66 w 132"/>
                <a:gd name="T1" fmla="*/ 181 h 181"/>
                <a:gd name="T2" fmla="*/ 0 w 132"/>
                <a:gd name="T3" fmla="*/ 115 h 181"/>
                <a:gd name="T4" fmla="*/ 38 w 132"/>
                <a:gd name="T5" fmla="*/ 56 h 181"/>
                <a:gd name="T6" fmla="*/ 38 w 132"/>
                <a:gd name="T7" fmla="*/ 0 h 181"/>
                <a:gd name="T8" fmla="*/ 47 w 132"/>
                <a:gd name="T9" fmla="*/ 4 h 181"/>
                <a:gd name="T10" fmla="*/ 86 w 132"/>
                <a:gd name="T11" fmla="*/ 4 h 181"/>
                <a:gd name="T12" fmla="*/ 94 w 132"/>
                <a:gd name="T13" fmla="*/ 0 h 181"/>
                <a:gd name="T14" fmla="*/ 94 w 132"/>
                <a:gd name="T15" fmla="*/ 56 h 181"/>
                <a:gd name="T16" fmla="*/ 132 w 132"/>
                <a:gd name="T17" fmla="*/ 115 h 181"/>
                <a:gd name="T18" fmla="*/ 66 w 132"/>
                <a:gd name="T19" fmla="*/ 181 h 181"/>
                <a:gd name="T20" fmla="*/ 50 w 132"/>
                <a:gd name="T21" fmla="*/ 18 h 181"/>
                <a:gd name="T22" fmla="*/ 50 w 132"/>
                <a:gd name="T23" fmla="*/ 64 h 181"/>
                <a:gd name="T24" fmla="*/ 47 w 132"/>
                <a:gd name="T25" fmla="*/ 65 h 181"/>
                <a:gd name="T26" fmla="*/ 12 w 132"/>
                <a:gd name="T27" fmla="*/ 115 h 181"/>
                <a:gd name="T28" fmla="*/ 66 w 132"/>
                <a:gd name="T29" fmla="*/ 169 h 181"/>
                <a:gd name="T30" fmla="*/ 120 w 132"/>
                <a:gd name="T31" fmla="*/ 115 h 181"/>
                <a:gd name="T32" fmla="*/ 86 w 132"/>
                <a:gd name="T33" fmla="*/ 65 h 181"/>
                <a:gd name="T34" fmla="*/ 82 w 132"/>
                <a:gd name="T35" fmla="*/ 64 h 181"/>
                <a:gd name="T36" fmla="*/ 82 w 132"/>
                <a:gd name="T37" fmla="*/ 18 h 181"/>
                <a:gd name="T38" fmla="*/ 50 w 132"/>
                <a:gd name="T39" fmla="*/ 1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2" h="181">
                  <a:moveTo>
                    <a:pt x="66" y="181"/>
                  </a:moveTo>
                  <a:cubicBezTo>
                    <a:pt x="30" y="181"/>
                    <a:pt x="0" y="152"/>
                    <a:pt x="0" y="115"/>
                  </a:cubicBezTo>
                  <a:cubicBezTo>
                    <a:pt x="0" y="89"/>
                    <a:pt x="15" y="66"/>
                    <a:pt x="38" y="5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58" y="9"/>
                    <a:pt x="75" y="9"/>
                    <a:pt x="86" y="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118" y="66"/>
                    <a:pt x="132" y="89"/>
                    <a:pt x="132" y="115"/>
                  </a:cubicBezTo>
                  <a:cubicBezTo>
                    <a:pt x="132" y="152"/>
                    <a:pt x="103" y="181"/>
                    <a:pt x="66" y="181"/>
                  </a:cubicBezTo>
                  <a:close/>
                  <a:moveTo>
                    <a:pt x="50" y="18"/>
                  </a:moveTo>
                  <a:cubicBezTo>
                    <a:pt x="50" y="64"/>
                    <a:pt x="50" y="64"/>
                    <a:pt x="50" y="6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26" y="73"/>
                    <a:pt x="12" y="93"/>
                    <a:pt x="12" y="115"/>
                  </a:cubicBezTo>
                  <a:cubicBezTo>
                    <a:pt x="12" y="145"/>
                    <a:pt x="37" y="169"/>
                    <a:pt x="66" y="169"/>
                  </a:cubicBezTo>
                  <a:cubicBezTo>
                    <a:pt x="96" y="169"/>
                    <a:pt x="120" y="145"/>
                    <a:pt x="120" y="115"/>
                  </a:cubicBezTo>
                  <a:cubicBezTo>
                    <a:pt x="120" y="93"/>
                    <a:pt x="107" y="73"/>
                    <a:pt x="86" y="65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73" y="21"/>
                    <a:pt x="60" y="21"/>
                    <a:pt x="50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250"/>
            <p:cNvSpPr/>
            <p:nvPr/>
          </p:nvSpPr>
          <p:spPr bwMode="auto">
            <a:xfrm>
              <a:off x="9698653" y="5775281"/>
              <a:ext cx="124288" cy="30382"/>
            </a:xfrm>
            <a:custGeom>
              <a:avLst/>
              <a:gdLst>
                <a:gd name="T0" fmla="*/ 42 w 45"/>
                <a:gd name="T1" fmla="*/ 11 h 11"/>
                <a:gd name="T2" fmla="*/ 41 w 45"/>
                <a:gd name="T3" fmla="*/ 10 h 11"/>
                <a:gd name="T4" fmla="*/ 4 w 45"/>
                <a:gd name="T5" fmla="*/ 10 h 11"/>
                <a:gd name="T6" fmla="*/ 0 w 45"/>
                <a:gd name="T7" fmla="*/ 8 h 11"/>
                <a:gd name="T8" fmla="*/ 2 w 45"/>
                <a:gd name="T9" fmla="*/ 4 h 11"/>
                <a:gd name="T10" fmla="*/ 43 w 45"/>
                <a:gd name="T11" fmla="*/ 4 h 11"/>
                <a:gd name="T12" fmla="*/ 45 w 45"/>
                <a:gd name="T13" fmla="*/ 8 h 11"/>
                <a:gd name="T14" fmla="*/ 42 w 45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1">
                  <a:moveTo>
                    <a:pt x="42" y="11"/>
                  </a:moveTo>
                  <a:cubicBezTo>
                    <a:pt x="41" y="11"/>
                    <a:pt x="41" y="10"/>
                    <a:pt x="41" y="10"/>
                  </a:cubicBezTo>
                  <a:cubicBezTo>
                    <a:pt x="31" y="6"/>
                    <a:pt x="14" y="6"/>
                    <a:pt x="4" y="10"/>
                  </a:cubicBezTo>
                  <a:cubicBezTo>
                    <a:pt x="3" y="11"/>
                    <a:pt x="1" y="10"/>
                    <a:pt x="0" y="8"/>
                  </a:cubicBezTo>
                  <a:cubicBezTo>
                    <a:pt x="0" y="7"/>
                    <a:pt x="0" y="5"/>
                    <a:pt x="2" y="4"/>
                  </a:cubicBezTo>
                  <a:cubicBezTo>
                    <a:pt x="14" y="0"/>
                    <a:pt x="31" y="0"/>
                    <a:pt x="43" y="4"/>
                  </a:cubicBezTo>
                  <a:cubicBezTo>
                    <a:pt x="44" y="5"/>
                    <a:pt x="45" y="7"/>
                    <a:pt x="45" y="8"/>
                  </a:cubicBezTo>
                  <a:cubicBezTo>
                    <a:pt x="44" y="10"/>
                    <a:pt x="43" y="11"/>
                    <a:pt x="4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993986" y="5277281"/>
            <a:ext cx="571777" cy="461556"/>
            <a:chOff x="7156272" y="4484067"/>
            <a:chExt cx="573106" cy="462628"/>
          </a:xfrm>
          <a:solidFill>
            <a:schemeClr val="accent1"/>
          </a:solidFill>
        </p:grpSpPr>
        <p:sp>
          <p:nvSpPr>
            <p:cNvPr id="44" name="Freeform 40"/>
            <p:cNvSpPr>
              <a:spLocks noEditPoints="1"/>
            </p:cNvSpPr>
            <p:nvPr/>
          </p:nvSpPr>
          <p:spPr bwMode="auto">
            <a:xfrm>
              <a:off x="7233607" y="4609736"/>
              <a:ext cx="238909" cy="142241"/>
            </a:xfrm>
            <a:custGeom>
              <a:avLst/>
              <a:gdLst>
                <a:gd name="T0" fmla="*/ 69 w 87"/>
                <a:gd name="T1" fmla="*/ 52 h 52"/>
                <a:gd name="T2" fmla="*/ 87 w 87"/>
                <a:gd name="T3" fmla="*/ 34 h 52"/>
                <a:gd name="T4" fmla="*/ 87 w 87"/>
                <a:gd name="T5" fmla="*/ 24 h 52"/>
                <a:gd name="T6" fmla="*/ 77 w 87"/>
                <a:gd name="T7" fmla="*/ 18 h 52"/>
                <a:gd name="T8" fmla="*/ 61 w 87"/>
                <a:gd name="T9" fmla="*/ 18 h 52"/>
                <a:gd name="T10" fmla="*/ 61 w 87"/>
                <a:gd name="T11" fmla="*/ 17 h 52"/>
                <a:gd name="T12" fmla="*/ 45 w 87"/>
                <a:gd name="T13" fmla="*/ 0 h 52"/>
                <a:gd name="T14" fmla="*/ 23 w 87"/>
                <a:gd name="T15" fmla="*/ 0 h 52"/>
                <a:gd name="T16" fmla="*/ 7 w 87"/>
                <a:gd name="T17" fmla="*/ 17 h 52"/>
                <a:gd name="T18" fmla="*/ 7 w 87"/>
                <a:gd name="T19" fmla="*/ 18 h 52"/>
                <a:gd name="T20" fmla="*/ 2 w 87"/>
                <a:gd name="T21" fmla="*/ 18 h 52"/>
                <a:gd name="T22" fmla="*/ 2 w 87"/>
                <a:gd name="T23" fmla="*/ 42 h 52"/>
                <a:gd name="T24" fmla="*/ 6 w 87"/>
                <a:gd name="T25" fmla="*/ 52 h 52"/>
                <a:gd name="T26" fmla="*/ 31 w 87"/>
                <a:gd name="T27" fmla="*/ 52 h 52"/>
                <a:gd name="T28" fmla="*/ 31 w 87"/>
                <a:gd name="T29" fmla="*/ 50 h 52"/>
                <a:gd name="T30" fmla="*/ 33 w 87"/>
                <a:gd name="T31" fmla="*/ 47 h 52"/>
                <a:gd name="T32" fmla="*/ 36 w 87"/>
                <a:gd name="T33" fmla="*/ 47 h 52"/>
                <a:gd name="T34" fmla="*/ 38 w 87"/>
                <a:gd name="T35" fmla="*/ 50 h 52"/>
                <a:gd name="T36" fmla="*/ 38 w 87"/>
                <a:gd name="T37" fmla="*/ 52 h 52"/>
                <a:gd name="T38" fmla="*/ 69 w 87"/>
                <a:gd name="T39" fmla="*/ 52 h 52"/>
                <a:gd name="T40" fmla="*/ 16 w 87"/>
                <a:gd name="T41" fmla="*/ 18 h 52"/>
                <a:gd name="T42" fmla="*/ 16 w 87"/>
                <a:gd name="T43" fmla="*/ 17 h 52"/>
                <a:gd name="T44" fmla="*/ 23 w 87"/>
                <a:gd name="T45" fmla="*/ 9 h 52"/>
                <a:gd name="T46" fmla="*/ 45 w 87"/>
                <a:gd name="T47" fmla="*/ 9 h 52"/>
                <a:gd name="T48" fmla="*/ 53 w 87"/>
                <a:gd name="T49" fmla="*/ 17 h 52"/>
                <a:gd name="T50" fmla="*/ 53 w 87"/>
                <a:gd name="T51" fmla="*/ 18 h 52"/>
                <a:gd name="T52" fmla="*/ 16 w 87"/>
                <a:gd name="T5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7" h="52">
                  <a:moveTo>
                    <a:pt x="69" y="52"/>
                  </a:moveTo>
                  <a:cubicBezTo>
                    <a:pt x="79" y="52"/>
                    <a:pt x="87" y="44"/>
                    <a:pt x="87" y="3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0"/>
                    <a:pt x="81" y="18"/>
                    <a:pt x="77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8"/>
                    <a:pt x="54" y="0"/>
                    <a:pt x="4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4" y="0"/>
                    <a:pt x="7" y="8"/>
                    <a:pt x="7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6"/>
                    <a:pt x="0" y="34"/>
                    <a:pt x="2" y="42"/>
                  </a:cubicBezTo>
                  <a:cubicBezTo>
                    <a:pt x="3" y="46"/>
                    <a:pt x="4" y="49"/>
                    <a:pt x="6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8"/>
                    <a:pt x="32" y="47"/>
                    <a:pt x="33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8" y="48"/>
                    <a:pt x="38" y="50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69" y="52"/>
                  </a:lnTo>
                  <a:close/>
                  <a:moveTo>
                    <a:pt x="16" y="18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6" y="12"/>
                    <a:pt x="19" y="9"/>
                    <a:pt x="23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9"/>
                    <a:pt x="53" y="12"/>
                    <a:pt x="53" y="17"/>
                  </a:cubicBezTo>
                  <a:cubicBezTo>
                    <a:pt x="53" y="18"/>
                    <a:pt x="53" y="18"/>
                    <a:pt x="53" y="18"/>
                  </a:cubicBez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1"/>
            <p:cNvSpPr/>
            <p:nvPr/>
          </p:nvSpPr>
          <p:spPr bwMode="auto">
            <a:xfrm>
              <a:off x="7258465" y="4732643"/>
              <a:ext cx="219575" cy="93907"/>
            </a:xfrm>
            <a:custGeom>
              <a:avLst/>
              <a:gdLst>
                <a:gd name="T0" fmla="*/ 51 w 80"/>
                <a:gd name="T1" fmla="*/ 33 h 34"/>
                <a:gd name="T2" fmla="*/ 80 w 80"/>
                <a:gd name="T3" fmla="*/ 12 h 34"/>
                <a:gd name="T4" fmla="*/ 80 w 80"/>
                <a:gd name="T5" fmla="*/ 0 h 34"/>
                <a:gd name="T6" fmla="*/ 60 w 80"/>
                <a:gd name="T7" fmla="*/ 13 h 34"/>
                <a:gd name="T8" fmla="*/ 29 w 80"/>
                <a:gd name="T9" fmla="*/ 13 h 34"/>
                <a:gd name="T10" fmla="*/ 29 w 80"/>
                <a:gd name="T11" fmla="*/ 16 h 34"/>
                <a:gd name="T12" fmla="*/ 27 w 80"/>
                <a:gd name="T13" fmla="*/ 18 h 34"/>
                <a:gd name="T14" fmla="*/ 24 w 80"/>
                <a:gd name="T15" fmla="*/ 18 h 34"/>
                <a:gd name="T16" fmla="*/ 22 w 80"/>
                <a:gd name="T17" fmla="*/ 16 h 34"/>
                <a:gd name="T18" fmla="*/ 22 w 80"/>
                <a:gd name="T19" fmla="*/ 13 h 34"/>
                <a:gd name="T20" fmla="*/ 0 w 80"/>
                <a:gd name="T21" fmla="*/ 13 h 34"/>
                <a:gd name="T22" fmla="*/ 40 w 80"/>
                <a:gd name="T23" fmla="*/ 34 h 34"/>
                <a:gd name="T24" fmla="*/ 51 w 80"/>
                <a:gd name="T25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34">
                  <a:moveTo>
                    <a:pt x="51" y="33"/>
                  </a:moveTo>
                  <a:cubicBezTo>
                    <a:pt x="64" y="30"/>
                    <a:pt x="74" y="22"/>
                    <a:pt x="80" y="1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8"/>
                    <a:pt x="69" y="13"/>
                    <a:pt x="6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2" y="17"/>
                    <a:pt x="22" y="16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26"/>
                    <a:pt x="23" y="34"/>
                    <a:pt x="40" y="34"/>
                  </a:cubicBezTo>
                  <a:cubicBezTo>
                    <a:pt x="44" y="34"/>
                    <a:pt x="47" y="34"/>
                    <a:pt x="51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EditPoints="1"/>
            </p:cNvSpPr>
            <p:nvPr/>
          </p:nvSpPr>
          <p:spPr bwMode="auto">
            <a:xfrm>
              <a:off x="7156272" y="4484067"/>
              <a:ext cx="573106" cy="462628"/>
            </a:xfrm>
            <a:custGeom>
              <a:avLst/>
              <a:gdLst>
                <a:gd name="T0" fmla="*/ 200 w 209"/>
                <a:gd name="T1" fmla="*/ 141 h 169"/>
                <a:gd name="T2" fmla="*/ 160 w 209"/>
                <a:gd name="T3" fmla="*/ 114 h 169"/>
                <a:gd name="T4" fmla="*/ 148 w 209"/>
                <a:gd name="T5" fmla="*/ 112 h 169"/>
                <a:gd name="T6" fmla="*/ 144 w 209"/>
                <a:gd name="T7" fmla="*/ 114 h 169"/>
                <a:gd name="T8" fmla="*/ 138 w 209"/>
                <a:gd name="T9" fmla="*/ 110 h 169"/>
                <a:gd name="T10" fmla="*/ 144 w 209"/>
                <a:gd name="T11" fmla="*/ 60 h 169"/>
                <a:gd name="T12" fmla="*/ 60 w 209"/>
                <a:gd name="T13" fmla="*/ 9 h 169"/>
                <a:gd name="T14" fmla="*/ 9 w 209"/>
                <a:gd name="T15" fmla="*/ 93 h 169"/>
                <a:gd name="T16" fmla="*/ 93 w 209"/>
                <a:gd name="T17" fmla="*/ 144 h 169"/>
                <a:gd name="T18" fmla="*/ 129 w 209"/>
                <a:gd name="T19" fmla="*/ 122 h 169"/>
                <a:gd name="T20" fmla="*/ 136 w 209"/>
                <a:gd name="T21" fmla="*/ 126 h 169"/>
                <a:gd name="T22" fmla="*/ 143 w 209"/>
                <a:gd name="T23" fmla="*/ 140 h 169"/>
                <a:gd name="T24" fmla="*/ 183 w 209"/>
                <a:gd name="T25" fmla="*/ 166 h 169"/>
                <a:gd name="T26" fmla="*/ 195 w 209"/>
                <a:gd name="T27" fmla="*/ 168 h 169"/>
                <a:gd name="T28" fmla="*/ 204 w 209"/>
                <a:gd name="T29" fmla="*/ 161 h 169"/>
                <a:gd name="T30" fmla="*/ 200 w 209"/>
                <a:gd name="T31" fmla="*/ 141 h 169"/>
                <a:gd name="T32" fmla="*/ 90 w 209"/>
                <a:gd name="T33" fmla="*/ 131 h 169"/>
                <a:gd name="T34" fmla="*/ 22 w 209"/>
                <a:gd name="T35" fmla="*/ 90 h 169"/>
                <a:gd name="T36" fmla="*/ 63 w 209"/>
                <a:gd name="T37" fmla="*/ 22 h 169"/>
                <a:gd name="T38" fmla="*/ 132 w 209"/>
                <a:gd name="T39" fmla="*/ 63 h 169"/>
                <a:gd name="T40" fmla="*/ 90 w 209"/>
                <a:gd name="T41" fmla="*/ 13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69">
                  <a:moveTo>
                    <a:pt x="200" y="141"/>
                  </a:moveTo>
                  <a:cubicBezTo>
                    <a:pt x="160" y="114"/>
                    <a:pt x="160" y="114"/>
                    <a:pt x="160" y="114"/>
                  </a:cubicBezTo>
                  <a:cubicBezTo>
                    <a:pt x="156" y="112"/>
                    <a:pt x="152" y="112"/>
                    <a:pt x="148" y="112"/>
                  </a:cubicBezTo>
                  <a:cubicBezTo>
                    <a:pt x="147" y="113"/>
                    <a:pt x="145" y="113"/>
                    <a:pt x="144" y="114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46" y="95"/>
                    <a:pt x="148" y="78"/>
                    <a:pt x="144" y="60"/>
                  </a:cubicBezTo>
                  <a:cubicBezTo>
                    <a:pt x="135" y="23"/>
                    <a:pt x="98" y="0"/>
                    <a:pt x="60" y="9"/>
                  </a:cubicBezTo>
                  <a:cubicBezTo>
                    <a:pt x="23" y="18"/>
                    <a:pt x="0" y="56"/>
                    <a:pt x="9" y="93"/>
                  </a:cubicBezTo>
                  <a:cubicBezTo>
                    <a:pt x="18" y="130"/>
                    <a:pt x="56" y="153"/>
                    <a:pt x="93" y="144"/>
                  </a:cubicBezTo>
                  <a:cubicBezTo>
                    <a:pt x="108" y="140"/>
                    <a:pt x="120" y="132"/>
                    <a:pt x="129" y="122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6" y="131"/>
                    <a:pt x="138" y="137"/>
                    <a:pt x="143" y="140"/>
                  </a:cubicBezTo>
                  <a:cubicBezTo>
                    <a:pt x="183" y="166"/>
                    <a:pt x="183" y="166"/>
                    <a:pt x="183" y="166"/>
                  </a:cubicBezTo>
                  <a:cubicBezTo>
                    <a:pt x="187" y="168"/>
                    <a:pt x="191" y="169"/>
                    <a:pt x="195" y="168"/>
                  </a:cubicBezTo>
                  <a:cubicBezTo>
                    <a:pt x="199" y="167"/>
                    <a:pt x="202" y="165"/>
                    <a:pt x="204" y="161"/>
                  </a:cubicBezTo>
                  <a:cubicBezTo>
                    <a:pt x="209" y="154"/>
                    <a:pt x="207" y="145"/>
                    <a:pt x="200" y="141"/>
                  </a:cubicBezTo>
                  <a:close/>
                  <a:moveTo>
                    <a:pt x="90" y="131"/>
                  </a:moveTo>
                  <a:cubicBezTo>
                    <a:pt x="60" y="139"/>
                    <a:pt x="29" y="120"/>
                    <a:pt x="22" y="90"/>
                  </a:cubicBezTo>
                  <a:cubicBezTo>
                    <a:pt x="15" y="60"/>
                    <a:pt x="33" y="29"/>
                    <a:pt x="63" y="22"/>
                  </a:cubicBezTo>
                  <a:cubicBezTo>
                    <a:pt x="94" y="14"/>
                    <a:pt x="124" y="33"/>
                    <a:pt x="132" y="63"/>
                  </a:cubicBezTo>
                  <a:cubicBezTo>
                    <a:pt x="139" y="94"/>
                    <a:pt x="120" y="124"/>
                    <a:pt x="90" y="1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7" name="平行四边形 26"/>
          <p:cNvSpPr/>
          <p:nvPr/>
        </p:nvSpPr>
        <p:spPr>
          <a:xfrm rot="17018636">
            <a:off x="4788845" y="4024306"/>
            <a:ext cx="411158" cy="142134"/>
          </a:xfrm>
          <a:prstGeom prst="parallelogram">
            <a:avLst>
              <a:gd name="adj" fmla="val 7248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 rot="17018636">
            <a:off x="4484045" y="5256206"/>
            <a:ext cx="411158" cy="142134"/>
          </a:xfrm>
          <a:prstGeom prst="parallelogram">
            <a:avLst>
              <a:gd name="adj" fmla="val 724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 rot="17018636">
            <a:off x="5103170" y="2776531"/>
            <a:ext cx="411158" cy="142134"/>
          </a:xfrm>
          <a:prstGeom prst="parallelogram">
            <a:avLst>
              <a:gd name="adj" fmla="val 724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平行四边形 38"/>
          <p:cNvSpPr/>
          <p:nvPr/>
        </p:nvSpPr>
        <p:spPr>
          <a:xfrm>
            <a:off x="460600" y="1811155"/>
            <a:ext cx="5044850" cy="4421429"/>
          </a:xfrm>
          <a:prstGeom prst="parallelogram">
            <a:avLst>
              <a:gd name="adj" fmla="val 25216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237" r="-3063"/>
            </a:stretch>
          </a:blipFill>
          <a:ln w="889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平行四边形 41"/>
          <p:cNvSpPr/>
          <p:nvPr/>
        </p:nvSpPr>
        <p:spPr>
          <a:xfrm rot="6248498" flipH="1">
            <a:off x="4856295" y="2782882"/>
            <a:ext cx="654510" cy="335199"/>
          </a:xfrm>
          <a:prstGeom prst="parallelogram">
            <a:avLst>
              <a:gd name="adj" fmla="val 7531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平行四边形 48"/>
          <p:cNvSpPr/>
          <p:nvPr/>
        </p:nvSpPr>
        <p:spPr>
          <a:xfrm>
            <a:off x="4943871" y="2838819"/>
            <a:ext cx="5587677" cy="384866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平行四边形 49"/>
          <p:cNvSpPr/>
          <p:nvPr/>
        </p:nvSpPr>
        <p:spPr>
          <a:xfrm rot="6248498" flipH="1">
            <a:off x="4541970" y="4030657"/>
            <a:ext cx="654510" cy="335199"/>
          </a:xfrm>
          <a:prstGeom prst="parallelogram">
            <a:avLst>
              <a:gd name="adj" fmla="val 7531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平行四边形 50"/>
          <p:cNvSpPr/>
          <p:nvPr/>
        </p:nvSpPr>
        <p:spPr>
          <a:xfrm>
            <a:off x="4629546" y="4086594"/>
            <a:ext cx="5587677" cy="384866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平行四边形 51"/>
          <p:cNvSpPr/>
          <p:nvPr/>
        </p:nvSpPr>
        <p:spPr>
          <a:xfrm rot="6248498" flipH="1">
            <a:off x="4237170" y="5262557"/>
            <a:ext cx="654510" cy="335199"/>
          </a:xfrm>
          <a:prstGeom prst="parallelogram">
            <a:avLst>
              <a:gd name="adj" fmla="val 7531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平行四边形 52"/>
          <p:cNvSpPr/>
          <p:nvPr/>
        </p:nvSpPr>
        <p:spPr>
          <a:xfrm>
            <a:off x="4324746" y="5318494"/>
            <a:ext cx="5587677" cy="384866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>
            <a:spLocks noChangeArrowheads="1"/>
          </p:cNvSpPr>
          <p:nvPr/>
        </p:nvSpPr>
        <p:spPr bwMode="auto">
          <a:xfrm>
            <a:off x="5821278" y="2813316"/>
            <a:ext cx="4287109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2000" b="1" cap="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同步处理</a:t>
            </a:r>
            <a:endParaRPr lang="zh-CN" altLang="en-US" sz="2000" b="1" cap="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6" name="TextBox 5"/>
          <p:cNvSpPr txBox="1"/>
          <p:nvPr/>
        </p:nvSpPr>
        <p:spPr>
          <a:xfrm>
            <a:off x="5821278" y="3324387"/>
            <a:ext cx="4264248" cy="512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能够准确地与视频画面进行同步处理，保证音视频的同步性。</a:t>
            </a:r>
            <a:endParaRPr lang="zh-CN" altLang="en-US" dirty="0"/>
          </a:p>
        </p:txBody>
      </p:sp>
      <p:sp>
        <p:nvSpPr>
          <p:cNvPr id="57" name="矩形 56"/>
          <p:cNvSpPr>
            <a:spLocks noChangeArrowheads="1"/>
          </p:cNvSpPr>
          <p:nvPr/>
        </p:nvSpPr>
        <p:spPr bwMode="auto">
          <a:xfrm>
            <a:off x="5643806" y="4070848"/>
            <a:ext cx="4287109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2000" b="1" cap="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用户群体</a:t>
            </a:r>
            <a:endParaRPr lang="zh-CN" altLang="en-US" sz="2000" b="1" cap="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5426026" y="5302875"/>
            <a:ext cx="4287109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2000" b="1" cap="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剪辑和合成</a:t>
            </a:r>
            <a:endParaRPr lang="zh-CN" altLang="en-US" sz="2000" b="1" cap="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5"/>
          <p:cNvSpPr txBox="1"/>
          <p:nvPr/>
        </p:nvSpPr>
        <p:spPr>
          <a:xfrm>
            <a:off x="5643806" y="4559823"/>
            <a:ext cx="4264248" cy="512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视频剪辑工具适用于视频制作人员、社交媒体创作者、学生等多个群体，市场需求较大。</a:t>
            </a:r>
            <a:endParaRPr lang="zh-CN" altLang="en-US" dirty="0"/>
          </a:p>
        </p:txBody>
      </p:sp>
      <p:sp>
        <p:nvSpPr>
          <p:cNvPr id="60" name="TextBox 5"/>
          <p:cNvSpPr txBox="1"/>
          <p:nvPr/>
        </p:nvSpPr>
        <p:spPr>
          <a:xfrm>
            <a:off x="5426026" y="5788442"/>
            <a:ext cx="4264248" cy="255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实现视频片段的剪辑、拼接和合成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9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build="p"/>
      <p:bldP spid="56" grpId="0" build="p"/>
      <p:bldP spid="57" grpId="0" build="p"/>
      <p:bldP spid="58" grpId="0" build="p"/>
      <p:bldP spid="59" grpId="0" build="p"/>
      <p:bldP spid="6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099540" y="4722555"/>
            <a:ext cx="3077811" cy="990652"/>
            <a:chOff x="2159230" y="3788470"/>
            <a:chExt cx="3077811" cy="990652"/>
          </a:xfrm>
        </p:grpSpPr>
        <p:sp>
          <p:nvSpPr>
            <p:cNvPr id="51" name="五边形 50"/>
            <p:cNvSpPr/>
            <p:nvPr/>
          </p:nvSpPr>
          <p:spPr>
            <a:xfrm>
              <a:off x="2159230" y="3788470"/>
              <a:ext cx="3077811" cy="990652"/>
            </a:xfrm>
            <a:prstGeom prst="homePlate">
              <a:avLst/>
            </a:prstGeom>
            <a:gradFill flip="none" rotWithShape="1">
              <a:gsLst>
                <a:gs pos="25000">
                  <a:schemeClr val="accent2"/>
                </a:gs>
                <a:gs pos="89000">
                  <a:schemeClr val="accent2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4371977" y="3946794"/>
              <a:ext cx="602361" cy="674004"/>
              <a:chOff x="4371977" y="1880483"/>
              <a:chExt cx="602361" cy="674004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0" name="燕尾形 79"/>
              <p:cNvSpPr/>
              <p:nvPr/>
            </p:nvSpPr>
            <p:spPr>
              <a:xfrm>
                <a:off x="4495802" y="1880483"/>
                <a:ext cx="478536" cy="674004"/>
              </a:xfrm>
              <a:prstGeom prst="chevron">
                <a:avLst>
                  <a:gd name="adj" fmla="val 71697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燕尾形 80"/>
              <p:cNvSpPr/>
              <p:nvPr/>
            </p:nvSpPr>
            <p:spPr>
              <a:xfrm>
                <a:off x="4371977" y="1880483"/>
                <a:ext cx="394050" cy="674004"/>
              </a:xfrm>
              <a:prstGeom prst="chevron">
                <a:avLst>
                  <a:gd name="adj" fmla="val 87148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868364" y="3685926"/>
            <a:ext cx="4308987" cy="990652"/>
            <a:chOff x="928054" y="2751841"/>
            <a:chExt cx="4308987" cy="990652"/>
          </a:xfrm>
        </p:grpSpPr>
        <p:sp>
          <p:nvSpPr>
            <p:cNvPr id="47" name="五边形 46"/>
            <p:cNvSpPr/>
            <p:nvPr/>
          </p:nvSpPr>
          <p:spPr>
            <a:xfrm>
              <a:off x="928054" y="2751841"/>
              <a:ext cx="4308987" cy="990652"/>
            </a:xfrm>
            <a:prstGeom prst="homePlat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4371977" y="2910165"/>
              <a:ext cx="602361" cy="674004"/>
              <a:chOff x="4371977" y="1880483"/>
              <a:chExt cx="602361" cy="674004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2" name="燕尾形 71"/>
              <p:cNvSpPr/>
              <p:nvPr/>
            </p:nvSpPr>
            <p:spPr>
              <a:xfrm>
                <a:off x="4495802" y="1880483"/>
                <a:ext cx="478536" cy="674004"/>
              </a:xfrm>
              <a:prstGeom prst="chevron">
                <a:avLst>
                  <a:gd name="adj" fmla="val 71697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燕尾形 73"/>
              <p:cNvSpPr/>
              <p:nvPr/>
            </p:nvSpPr>
            <p:spPr>
              <a:xfrm>
                <a:off x="4371977" y="1880483"/>
                <a:ext cx="394050" cy="674004"/>
              </a:xfrm>
              <a:prstGeom prst="chevron">
                <a:avLst>
                  <a:gd name="adj" fmla="val 87148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839052" y="2649297"/>
            <a:ext cx="3338299" cy="990652"/>
            <a:chOff x="1898742" y="1715212"/>
            <a:chExt cx="3338299" cy="990652"/>
          </a:xfrm>
        </p:grpSpPr>
        <p:sp>
          <p:nvSpPr>
            <p:cNvPr id="7" name="五边形 6"/>
            <p:cNvSpPr/>
            <p:nvPr/>
          </p:nvSpPr>
          <p:spPr>
            <a:xfrm>
              <a:off x="1898742" y="1715212"/>
              <a:ext cx="3338299" cy="990652"/>
            </a:xfrm>
            <a:prstGeom prst="homePlate">
              <a:avLst/>
            </a:prstGeom>
            <a:gradFill flip="none" rotWithShape="1">
              <a:gsLst>
                <a:gs pos="25000">
                  <a:schemeClr val="accent2"/>
                </a:gs>
                <a:gs pos="89000">
                  <a:schemeClr val="accent2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371977" y="1873536"/>
              <a:ext cx="602361" cy="674004"/>
              <a:chOff x="4371977" y="1880483"/>
              <a:chExt cx="602361" cy="674004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2" name="燕尾形 11"/>
              <p:cNvSpPr/>
              <p:nvPr/>
            </p:nvSpPr>
            <p:spPr>
              <a:xfrm>
                <a:off x="4495802" y="1880483"/>
                <a:ext cx="478536" cy="674004"/>
              </a:xfrm>
              <a:prstGeom prst="chevron">
                <a:avLst>
                  <a:gd name="adj" fmla="val 71697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燕尾形 66"/>
              <p:cNvSpPr/>
              <p:nvPr/>
            </p:nvSpPr>
            <p:spPr>
              <a:xfrm>
                <a:off x="4371977" y="1880483"/>
                <a:ext cx="394050" cy="674004"/>
              </a:xfrm>
              <a:prstGeom prst="chevron">
                <a:avLst>
                  <a:gd name="adj" fmla="val 87148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8" name="Rectangle 59"/>
          <p:cNvSpPr/>
          <p:nvPr/>
        </p:nvSpPr>
        <p:spPr>
          <a:xfrm>
            <a:off x="5581267" y="2649432"/>
            <a:ext cx="6046399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视频剪辑器在技术上是可行的，可以实现视频的剪辑、合成、字幕流添加功能。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92" name="Rectangle 59"/>
          <p:cNvSpPr/>
          <p:nvPr/>
        </p:nvSpPr>
        <p:spPr>
          <a:xfrm>
            <a:off x="5581267" y="3686061"/>
            <a:ext cx="5908780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需要考虑到视频处理、实时预览、音频处理、特效应用等方面的技术挑战，以确保功能的完整性和性能的流畅性。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93" name="Rectangle 59"/>
          <p:cNvSpPr/>
          <p:nvPr/>
        </p:nvSpPr>
        <p:spPr>
          <a:xfrm>
            <a:off x="5581267" y="4722690"/>
            <a:ext cx="5908780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需要关注版权和使用许可问题，确保用户在使用剪辑器时不侵犯他人的知识产权。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结论</a:t>
            </a:r>
            <a:r>
              <a:rPr lang="zh-CN" altLang="en-US" dirty="0"/>
              <a:t>一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839052" y="2170808"/>
            <a:ext cx="1369055" cy="1468430"/>
            <a:chOff x="7838937" y="1610574"/>
            <a:chExt cx="1415051" cy="1517765"/>
          </a:xfrm>
        </p:grpSpPr>
        <p:sp>
          <p:nvSpPr>
            <p:cNvPr id="32" name="任意多边形 31"/>
            <p:cNvSpPr/>
            <p:nvPr/>
          </p:nvSpPr>
          <p:spPr>
            <a:xfrm rot="16200000" flipV="1">
              <a:off x="7787580" y="1661931"/>
              <a:ext cx="1517765" cy="1415051"/>
            </a:xfrm>
            <a:custGeom>
              <a:avLst/>
              <a:gdLst>
                <a:gd name="connsiteX0" fmla="*/ 1503478 w 1503478"/>
                <a:gd name="connsiteY0" fmla="*/ 295016 h 1415051"/>
                <a:gd name="connsiteX1" fmla="*/ 1171725 w 1503478"/>
                <a:gd name="connsiteY1" fmla="*/ 0 h 1415051"/>
                <a:gd name="connsiteX2" fmla="*/ 497825 w 1503478"/>
                <a:gd name="connsiteY2" fmla="*/ 245872 h 1415051"/>
                <a:gd name="connsiteX3" fmla="*/ 0 w 1503478"/>
                <a:gd name="connsiteY3" fmla="*/ 1415051 h 1415051"/>
                <a:gd name="connsiteX4" fmla="*/ 1026578 w 1503478"/>
                <a:gd name="connsiteY4" fmla="*/ 1415051 h 1415051"/>
                <a:gd name="connsiteX0-1" fmla="*/ 1517765 w 1517765"/>
                <a:gd name="connsiteY0-2" fmla="*/ 297397 h 1415051"/>
                <a:gd name="connsiteX1-3" fmla="*/ 1171725 w 1517765"/>
                <a:gd name="connsiteY1-4" fmla="*/ 0 h 1415051"/>
                <a:gd name="connsiteX2-5" fmla="*/ 497825 w 1517765"/>
                <a:gd name="connsiteY2-6" fmla="*/ 245872 h 1415051"/>
                <a:gd name="connsiteX3-7" fmla="*/ 0 w 1517765"/>
                <a:gd name="connsiteY3-8" fmla="*/ 1415051 h 1415051"/>
                <a:gd name="connsiteX4-9" fmla="*/ 1026578 w 1517765"/>
                <a:gd name="connsiteY4-10" fmla="*/ 1415051 h 1415051"/>
                <a:gd name="connsiteX5" fmla="*/ 1517765 w 1517765"/>
                <a:gd name="connsiteY5" fmla="*/ 297397 h 14150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1517765" h="1415051">
                  <a:moveTo>
                    <a:pt x="1517765" y="297397"/>
                  </a:moveTo>
                  <a:lnTo>
                    <a:pt x="1171725" y="0"/>
                  </a:lnTo>
                  <a:lnTo>
                    <a:pt x="497825" y="245872"/>
                  </a:lnTo>
                  <a:lnTo>
                    <a:pt x="0" y="1415051"/>
                  </a:lnTo>
                  <a:lnTo>
                    <a:pt x="1026578" y="1415051"/>
                  </a:lnTo>
                  <a:cubicBezTo>
                    <a:pt x="1185545" y="1041706"/>
                    <a:pt x="1358798" y="670742"/>
                    <a:pt x="1517765" y="2973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TextBox 50"/>
            <p:cNvSpPr txBox="1"/>
            <p:nvPr/>
          </p:nvSpPr>
          <p:spPr>
            <a:xfrm>
              <a:off x="8061286" y="1856838"/>
              <a:ext cx="765940" cy="8387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  <a:scene3d>
                <a:camera prst="isometricRightUp">
                  <a:rot lat="1800000" lon="18899998" rev="0"/>
                </a:camera>
                <a:lightRig rig="threePt" dir="t"/>
              </a:scene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6000" b="1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01</a:t>
              </a:r>
              <a:endParaRPr lang="en-US" altLang="zh-CN" sz="6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68364" y="3207437"/>
            <a:ext cx="1369055" cy="1468430"/>
            <a:chOff x="7838937" y="1610574"/>
            <a:chExt cx="1415051" cy="1517765"/>
          </a:xfrm>
        </p:grpSpPr>
        <p:sp>
          <p:nvSpPr>
            <p:cNvPr id="49" name="任意多边形 48"/>
            <p:cNvSpPr/>
            <p:nvPr/>
          </p:nvSpPr>
          <p:spPr>
            <a:xfrm rot="16200000" flipV="1">
              <a:off x="7787580" y="1661931"/>
              <a:ext cx="1517765" cy="1415051"/>
            </a:xfrm>
            <a:custGeom>
              <a:avLst/>
              <a:gdLst>
                <a:gd name="connsiteX0" fmla="*/ 1503478 w 1503478"/>
                <a:gd name="connsiteY0" fmla="*/ 295016 h 1415051"/>
                <a:gd name="connsiteX1" fmla="*/ 1171725 w 1503478"/>
                <a:gd name="connsiteY1" fmla="*/ 0 h 1415051"/>
                <a:gd name="connsiteX2" fmla="*/ 497825 w 1503478"/>
                <a:gd name="connsiteY2" fmla="*/ 245872 h 1415051"/>
                <a:gd name="connsiteX3" fmla="*/ 0 w 1503478"/>
                <a:gd name="connsiteY3" fmla="*/ 1415051 h 1415051"/>
                <a:gd name="connsiteX4" fmla="*/ 1026578 w 1503478"/>
                <a:gd name="connsiteY4" fmla="*/ 1415051 h 1415051"/>
                <a:gd name="connsiteX0-1" fmla="*/ 1517765 w 1517765"/>
                <a:gd name="connsiteY0-2" fmla="*/ 297397 h 1415051"/>
                <a:gd name="connsiteX1-3" fmla="*/ 1171725 w 1517765"/>
                <a:gd name="connsiteY1-4" fmla="*/ 0 h 1415051"/>
                <a:gd name="connsiteX2-5" fmla="*/ 497825 w 1517765"/>
                <a:gd name="connsiteY2-6" fmla="*/ 245872 h 1415051"/>
                <a:gd name="connsiteX3-7" fmla="*/ 0 w 1517765"/>
                <a:gd name="connsiteY3-8" fmla="*/ 1415051 h 1415051"/>
                <a:gd name="connsiteX4-9" fmla="*/ 1026578 w 1517765"/>
                <a:gd name="connsiteY4-10" fmla="*/ 1415051 h 1415051"/>
                <a:gd name="connsiteX5" fmla="*/ 1517765 w 1517765"/>
                <a:gd name="connsiteY5" fmla="*/ 297397 h 14150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1517765" h="1415051">
                  <a:moveTo>
                    <a:pt x="1517765" y="297397"/>
                  </a:moveTo>
                  <a:lnTo>
                    <a:pt x="1171725" y="0"/>
                  </a:lnTo>
                  <a:lnTo>
                    <a:pt x="497825" y="245872"/>
                  </a:lnTo>
                  <a:lnTo>
                    <a:pt x="0" y="1415051"/>
                  </a:lnTo>
                  <a:lnTo>
                    <a:pt x="1026578" y="1415051"/>
                  </a:lnTo>
                  <a:cubicBezTo>
                    <a:pt x="1185545" y="1041706"/>
                    <a:pt x="1358798" y="670742"/>
                    <a:pt x="1517765" y="2973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8061286" y="1856838"/>
              <a:ext cx="765940" cy="8387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  <a:scene3d>
                <a:camera prst="isometricRightUp">
                  <a:rot lat="1800000" lon="18899998" rev="0"/>
                </a:camera>
                <a:lightRig rig="threePt" dir="t"/>
              </a:scene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6000" b="1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02</a:t>
              </a:r>
              <a:endParaRPr lang="en-US" altLang="zh-CN" sz="6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099540" y="4244066"/>
            <a:ext cx="1369055" cy="1468430"/>
            <a:chOff x="7838937" y="1610574"/>
            <a:chExt cx="1415051" cy="1517765"/>
          </a:xfrm>
        </p:grpSpPr>
        <p:sp>
          <p:nvSpPr>
            <p:cNvPr id="53" name="任意多边形 52"/>
            <p:cNvSpPr/>
            <p:nvPr/>
          </p:nvSpPr>
          <p:spPr>
            <a:xfrm rot="16200000" flipV="1">
              <a:off x="7787580" y="1661931"/>
              <a:ext cx="1517765" cy="1415051"/>
            </a:xfrm>
            <a:custGeom>
              <a:avLst/>
              <a:gdLst>
                <a:gd name="connsiteX0" fmla="*/ 1503478 w 1503478"/>
                <a:gd name="connsiteY0" fmla="*/ 295016 h 1415051"/>
                <a:gd name="connsiteX1" fmla="*/ 1171725 w 1503478"/>
                <a:gd name="connsiteY1" fmla="*/ 0 h 1415051"/>
                <a:gd name="connsiteX2" fmla="*/ 497825 w 1503478"/>
                <a:gd name="connsiteY2" fmla="*/ 245872 h 1415051"/>
                <a:gd name="connsiteX3" fmla="*/ 0 w 1503478"/>
                <a:gd name="connsiteY3" fmla="*/ 1415051 h 1415051"/>
                <a:gd name="connsiteX4" fmla="*/ 1026578 w 1503478"/>
                <a:gd name="connsiteY4" fmla="*/ 1415051 h 1415051"/>
                <a:gd name="connsiteX0-1" fmla="*/ 1517765 w 1517765"/>
                <a:gd name="connsiteY0-2" fmla="*/ 297397 h 1415051"/>
                <a:gd name="connsiteX1-3" fmla="*/ 1171725 w 1517765"/>
                <a:gd name="connsiteY1-4" fmla="*/ 0 h 1415051"/>
                <a:gd name="connsiteX2-5" fmla="*/ 497825 w 1517765"/>
                <a:gd name="connsiteY2-6" fmla="*/ 245872 h 1415051"/>
                <a:gd name="connsiteX3-7" fmla="*/ 0 w 1517765"/>
                <a:gd name="connsiteY3-8" fmla="*/ 1415051 h 1415051"/>
                <a:gd name="connsiteX4-9" fmla="*/ 1026578 w 1517765"/>
                <a:gd name="connsiteY4-10" fmla="*/ 1415051 h 1415051"/>
                <a:gd name="connsiteX5" fmla="*/ 1517765 w 1517765"/>
                <a:gd name="connsiteY5" fmla="*/ 297397 h 14150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1517765" h="1415051">
                  <a:moveTo>
                    <a:pt x="1517765" y="297397"/>
                  </a:moveTo>
                  <a:lnTo>
                    <a:pt x="1171725" y="0"/>
                  </a:lnTo>
                  <a:lnTo>
                    <a:pt x="497825" y="245872"/>
                  </a:lnTo>
                  <a:lnTo>
                    <a:pt x="0" y="1415051"/>
                  </a:lnTo>
                  <a:lnTo>
                    <a:pt x="1026578" y="1415051"/>
                  </a:lnTo>
                  <a:cubicBezTo>
                    <a:pt x="1185545" y="1041706"/>
                    <a:pt x="1358798" y="670742"/>
                    <a:pt x="1517765" y="2973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TextBox 50"/>
            <p:cNvSpPr txBox="1"/>
            <p:nvPr/>
          </p:nvSpPr>
          <p:spPr>
            <a:xfrm>
              <a:off x="8061286" y="1856838"/>
              <a:ext cx="765940" cy="8387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  <a:scene3d>
                <a:camera prst="isometricRightUp">
                  <a:rot lat="1800000" lon="18899998" rev="0"/>
                </a:camera>
                <a:lightRig rig="threePt" dir="t"/>
              </a:scene3d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6000" b="1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03</a:t>
              </a:r>
              <a:endParaRPr lang="en-US" altLang="zh-CN" sz="6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 dir="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75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75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75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92" grpId="0"/>
      <p:bldP spid="9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3180080" y="2587625"/>
            <a:ext cx="6549390" cy="168338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0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  <a:r>
              <a:rPr lang="zh-CN" altLang="en-US" sz="10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10000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699689" y="1316507"/>
            <a:ext cx="1538964" cy="1538964"/>
            <a:chOff x="1253204" y="1971679"/>
            <a:chExt cx="2914645" cy="2914646"/>
          </a:xfrm>
        </p:grpSpPr>
        <p:sp>
          <p:nvSpPr>
            <p:cNvPr id="63" name="任意多边形 62"/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AutoShape 51"/>
          <p:cNvSpPr>
            <a:spLocks noChangeArrowheads="1"/>
          </p:cNvSpPr>
          <p:nvPr/>
        </p:nvSpPr>
        <p:spPr bwMode="gray">
          <a:xfrm>
            <a:off x="4776126" y="3258745"/>
            <a:ext cx="5386090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6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选题</a:t>
            </a:r>
            <a:r>
              <a:rPr lang="zh-CN" altLang="en-US" sz="60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背景及意义</a:t>
            </a:r>
            <a:endParaRPr lang="en-US" altLang="zh-CN" sz="6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60981" y="1725008"/>
            <a:ext cx="1016380" cy="984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6000" b="1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</a:t>
            </a:r>
            <a:r>
              <a:rPr lang="en-US" altLang="zh-CN" sz="6000" b="1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1</a:t>
            </a:r>
            <a:endParaRPr lang="zh-CN" altLang="en-US" sz="60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119260" y="1527461"/>
            <a:ext cx="699822" cy="36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200" b="1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Part</a:t>
            </a:r>
            <a:endParaRPr lang="zh-CN" altLang="en-US" sz="22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7"/>
          <a:stretch>
            <a:fillRect/>
          </a:stretch>
        </p:blipFill>
        <p:spPr>
          <a:xfrm>
            <a:off x="874714" y="2105528"/>
            <a:ext cx="3145729" cy="21250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8917" y="4230551"/>
            <a:ext cx="3770616" cy="2303813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4776127" y="4562496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accent1"/>
                </a:solidFill>
                <a:latin typeface="+mj-ea"/>
                <a:ea typeface="+mj-ea"/>
              </a:rPr>
              <a:t>内容摘要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775835" y="4994275"/>
            <a:ext cx="157416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主要创新点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579167" y="4562497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accent1"/>
                </a:solidFill>
                <a:latin typeface="+mj-ea"/>
                <a:ea typeface="+mj-ea"/>
              </a:rPr>
              <a:t>选题意义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4713" y="4266093"/>
            <a:ext cx="11317287" cy="1107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0">
        <p15:prstTrans prst="drap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7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6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7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6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1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2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5" dur="1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6" dur="1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9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0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560"/>
                                </p:stCondLst>
                                <p:childTnLst>
                                  <p:par>
                                    <p:cTn id="5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3" dur="75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4" dur="375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8" grpId="0"/>
          <p:bldP spid="55" grpId="0"/>
          <p:bldP spid="56" grpId="0"/>
          <p:bldP spid="57" grpId="0"/>
          <p:bldP spid="58" grpId="0"/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7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6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560"/>
                                </p:stCondLst>
                                <p:childTnLst>
                                  <p:par>
                                    <p:cTn id="5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3" dur="75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4" dur="375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8" grpId="0"/>
          <p:bldP spid="55" grpId="0"/>
          <p:bldP spid="56" grpId="0"/>
          <p:bldP spid="57" grpId="0"/>
          <p:bldP spid="58" grpId="0"/>
          <p:bldP spid="2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形标注 23"/>
          <p:cNvSpPr/>
          <p:nvPr/>
        </p:nvSpPr>
        <p:spPr>
          <a:xfrm>
            <a:off x="2989035" y="3287341"/>
            <a:ext cx="2035132" cy="2035130"/>
          </a:xfrm>
          <a:prstGeom prst="wedgeEllipseCallout">
            <a:avLst>
              <a:gd name="adj1" fmla="val -273"/>
              <a:gd name="adj2" fmla="val 72973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形标注 24"/>
          <p:cNvSpPr/>
          <p:nvPr/>
        </p:nvSpPr>
        <p:spPr>
          <a:xfrm>
            <a:off x="5162051" y="4366004"/>
            <a:ext cx="1859462" cy="1859460"/>
          </a:xfrm>
          <a:prstGeom prst="wedgeEllipseCallout">
            <a:avLst>
              <a:gd name="adj1" fmla="val -273"/>
              <a:gd name="adj2" fmla="val 72973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形标注 25"/>
          <p:cNvSpPr/>
          <p:nvPr/>
        </p:nvSpPr>
        <p:spPr>
          <a:xfrm>
            <a:off x="7159397" y="3287341"/>
            <a:ext cx="2035132" cy="2035130"/>
          </a:xfrm>
          <a:prstGeom prst="wedgeEllipseCallout">
            <a:avLst>
              <a:gd name="adj1" fmla="val -273"/>
              <a:gd name="adj2" fmla="val 72973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形标注 1"/>
          <p:cNvSpPr/>
          <p:nvPr/>
        </p:nvSpPr>
        <p:spPr>
          <a:xfrm>
            <a:off x="991689" y="4366004"/>
            <a:ext cx="1859462" cy="1859460"/>
          </a:xfrm>
          <a:prstGeom prst="wedgeEllipseCallout">
            <a:avLst>
              <a:gd name="adj1" fmla="val -273"/>
              <a:gd name="adj2" fmla="val 72973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1"/>
          <p:cNvSpPr txBox="1"/>
          <p:nvPr/>
        </p:nvSpPr>
        <p:spPr>
          <a:xfrm>
            <a:off x="1225551" y="1139891"/>
            <a:ext cx="9753598" cy="2308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just" fontAlgn="auto">
              <a:lnSpc>
                <a:spcPts val="3000"/>
              </a:lnSpc>
              <a:spcBef>
                <a:spcPts val="1800"/>
              </a:spcBef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该视频剪辑器是依据VidCutter提供的功能、界面模仿开发。软件提供了简单的视频播放暂停、选择视频源文件、剪切视频片段和合并并保存所有剪切片段。额外添加了提取视频内字幕流（如果视频本身没有ffmpeg支持的字幕流，则不能提取）和为视频添加字幕流功能。在添加字幕时，选择了多进程编程，防止系统出现假死的情况。在涉及唤出对话框，并与后续功能实现有明显的同步需求时，利用信号与槽的机制实现了从互斥到同步的实现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内容摘要</a:t>
            </a:r>
            <a:endParaRPr lang="zh-CN" altLang="en-US" dirty="0"/>
          </a:p>
        </p:txBody>
      </p:sp>
      <p:sp>
        <p:nvSpPr>
          <p:cNvPr id="14" name="TextBox 28"/>
          <p:cNvSpPr txBox="1"/>
          <p:nvPr/>
        </p:nvSpPr>
        <p:spPr>
          <a:xfrm>
            <a:off x="1216013" y="5080291"/>
            <a:ext cx="1410812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FFmpeg</a:t>
            </a:r>
            <a:endParaRPr lang="en-US" altLang="zh-CN" sz="28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28"/>
          <p:cNvSpPr txBox="1"/>
          <p:nvPr/>
        </p:nvSpPr>
        <p:spPr>
          <a:xfrm>
            <a:off x="3301194" y="4089463"/>
            <a:ext cx="1410812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多线程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28"/>
          <p:cNvSpPr txBox="1"/>
          <p:nvPr/>
        </p:nvSpPr>
        <p:spPr>
          <a:xfrm>
            <a:off x="5386375" y="5080291"/>
            <a:ext cx="1410812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QML</a:t>
            </a:r>
            <a:endParaRPr lang="en-US" altLang="zh-CN" sz="28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Box 28"/>
          <p:cNvSpPr txBox="1"/>
          <p:nvPr/>
        </p:nvSpPr>
        <p:spPr>
          <a:xfrm>
            <a:off x="7471556" y="4089463"/>
            <a:ext cx="1410812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JS</a:t>
            </a:r>
            <a:endParaRPr lang="en-US" altLang="zh-CN" sz="2800" b="1" dirty="0" smtClean="0">
              <a:solidFill>
                <a:schemeClr val="bg1"/>
              </a:solidFill>
            </a:endParaRPr>
          </a:p>
        </p:txBody>
      </p:sp>
      <p:sp>
        <p:nvSpPr>
          <p:cNvPr id="27" name="椭圆形标注 26"/>
          <p:cNvSpPr/>
          <p:nvPr/>
        </p:nvSpPr>
        <p:spPr>
          <a:xfrm>
            <a:off x="9332414" y="4366004"/>
            <a:ext cx="1859462" cy="1859460"/>
          </a:xfrm>
          <a:prstGeom prst="wedgeEllipseCallout">
            <a:avLst>
              <a:gd name="adj1" fmla="val -273"/>
              <a:gd name="adj2" fmla="val 72973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9556738" y="5080291"/>
            <a:ext cx="1410812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剪辑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8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5" accel="100000" fill="hold">
                                          <p:stCondLst>
                                            <p:cond delay="58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8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5" accel="100000" fill="hold">
                                          <p:stCondLst>
                                            <p:cond delay="58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8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5" accel="100000" fill="hold">
                                          <p:stCondLst>
                                            <p:cond delay="58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5" accel="100000" fill="hold">
                                          <p:stCondLst>
                                            <p:cond delay="58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8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5" accel="100000" fill="hold">
                                          <p:stCondLst>
                                            <p:cond delay="58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6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85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5" accel="100000" fill="hold">
                                          <p:stCondLst>
                                            <p:cond delay="58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6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8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5" accel="100000" fill="hold">
                                          <p:stCondLst>
                                            <p:cond delay="58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6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6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85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5" accel="100000" fill="hold">
                                          <p:stCondLst>
                                            <p:cond delay="58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6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6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85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5" accel="100000" fill="hold">
                                          <p:stCondLst>
                                            <p:cond delay="58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6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6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85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5" accel="100000" fill="hold">
                                          <p:stCondLst>
                                            <p:cond delay="58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  <p:bldP spid="26" grpId="0" bldLvl="0" animBg="1"/>
      <p:bldP spid="2" grpId="0" bldLvl="0" animBg="1"/>
      <p:bldP spid="45" grpId="0"/>
      <p:bldP spid="14" grpId="0"/>
      <p:bldP spid="15" grpId="0"/>
      <p:bldP spid="16" grpId="0"/>
      <p:bldP spid="17" grpId="0"/>
      <p:bldP spid="27" grpId="0" bldLvl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右箭头 54"/>
          <p:cNvSpPr/>
          <p:nvPr/>
        </p:nvSpPr>
        <p:spPr>
          <a:xfrm>
            <a:off x="5051180" y="5070627"/>
            <a:ext cx="1322690" cy="392919"/>
          </a:xfrm>
          <a:prstGeom prst="rightArrow">
            <a:avLst>
              <a:gd name="adj1" fmla="val 62355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4420664" y="4832643"/>
            <a:ext cx="868886" cy="86888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>
            <a:off x="5586080" y="3545420"/>
            <a:ext cx="787789" cy="392919"/>
          </a:xfrm>
          <a:prstGeom prst="rightArrow">
            <a:avLst>
              <a:gd name="adj1" fmla="val 62355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896379" y="3307436"/>
            <a:ext cx="868886" cy="86888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箭头 50"/>
          <p:cNvSpPr/>
          <p:nvPr/>
        </p:nvSpPr>
        <p:spPr>
          <a:xfrm>
            <a:off x="5051180" y="2074760"/>
            <a:ext cx="1322690" cy="392919"/>
          </a:xfrm>
          <a:prstGeom prst="rightArrow">
            <a:avLst>
              <a:gd name="adj1" fmla="val 62355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420664" y="1836776"/>
            <a:ext cx="868886" cy="86888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选题意义</a:t>
            </a:r>
            <a:endParaRPr lang="zh-CN" altLang="en-US" dirty="0"/>
          </a:p>
        </p:txBody>
      </p:sp>
      <p:sp>
        <p:nvSpPr>
          <p:cNvPr id="20" name="弧形 19"/>
          <p:cNvSpPr/>
          <p:nvPr/>
        </p:nvSpPr>
        <p:spPr>
          <a:xfrm>
            <a:off x="520763" y="1335312"/>
            <a:ext cx="4826002" cy="4825998"/>
          </a:xfrm>
          <a:prstGeom prst="arc">
            <a:avLst>
              <a:gd name="adj1" fmla="val 19962055"/>
              <a:gd name="adj2" fmla="val 20959234"/>
            </a:avLst>
          </a:prstGeom>
          <a:ln w="12700"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5"/>
          <p:cNvSpPr txBox="1"/>
          <p:nvPr/>
        </p:nvSpPr>
        <p:spPr>
          <a:xfrm>
            <a:off x="6585802" y="1917276"/>
            <a:ext cx="4592093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>
              <a:lnSpc>
                <a:spcPts val="2400"/>
              </a:lnSpc>
            </a:pPr>
            <a:r>
              <a:rPr lang="zh-CN" altLang="en-US" dirty="0"/>
              <a:t>随着短视频的发展，越来越多的人喜欢在短视频发布自己的生活点滴，因此为了将生活片段合成在一起，必不可少的需要视频剪辑器来进行视频的合成</a:t>
            </a:r>
            <a:endParaRPr lang="en-US" altLang="zh-CN" dirty="0"/>
          </a:p>
        </p:txBody>
      </p:sp>
      <p:sp>
        <p:nvSpPr>
          <p:cNvPr id="24" name="Freeform 5"/>
          <p:cNvSpPr/>
          <p:nvPr/>
        </p:nvSpPr>
        <p:spPr bwMode="auto">
          <a:xfrm rot="5400000">
            <a:off x="1673764" y="2488311"/>
            <a:ext cx="2520000" cy="2520000"/>
          </a:xfrm>
          <a:prstGeom prst="ellipse">
            <a:avLst/>
          </a:pr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2615"/>
          </a:p>
        </p:txBody>
      </p:sp>
      <p:sp>
        <p:nvSpPr>
          <p:cNvPr id="25" name="TextBox 19"/>
          <p:cNvSpPr txBox="1"/>
          <p:nvPr/>
        </p:nvSpPr>
        <p:spPr>
          <a:xfrm>
            <a:off x="2304457" y="3409757"/>
            <a:ext cx="125861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4400" b="1" dirty="0" smtClean="0"/>
              <a:t>意义</a:t>
            </a:r>
            <a:endParaRPr lang="zh-CN" altLang="en-US" sz="4400" dirty="0"/>
          </a:p>
        </p:txBody>
      </p:sp>
      <p:sp>
        <p:nvSpPr>
          <p:cNvPr id="27" name="Freeform 5"/>
          <p:cNvSpPr/>
          <p:nvPr/>
        </p:nvSpPr>
        <p:spPr bwMode="auto">
          <a:xfrm rot="5400000">
            <a:off x="1493764" y="2308311"/>
            <a:ext cx="2880000" cy="2880000"/>
          </a:xfrm>
          <a:prstGeom prst="ellipse">
            <a:avLst/>
          </a:prstGeom>
          <a:noFill/>
          <a:ln w="19050" cap="flat">
            <a:solidFill>
              <a:schemeClr val="accent2"/>
            </a:solidFill>
            <a:prstDash val="solid"/>
            <a:miter lim="800000"/>
          </a:ln>
        </p:spPr>
        <p:txBody>
          <a:bodyPr vert="horz" wrap="square" lIns="109728" tIns="54864" rIns="109728" bIns="54864" numCol="1" anchor="t" anchorCtr="0" compatLnSpc="1"/>
          <a:lstStyle/>
          <a:p>
            <a:endParaRPr lang="zh-CN" altLang="en-US" sz="2615"/>
          </a:p>
        </p:txBody>
      </p:sp>
      <p:sp>
        <p:nvSpPr>
          <p:cNvPr id="30" name="椭圆 29"/>
          <p:cNvSpPr/>
          <p:nvPr/>
        </p:nvSpPr>
        <p:spPr>
          <a:xfrm>
            <a:off x="4505701" y="1924050"/>
            <a:ext cx="698812" cy="698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81416" y="3398908"/>
            <a:ext cx="698812" cy="698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gency FB" panose="020B0503020202020204" pitchFamily="34" charset="0"/>
                <a:ea typeface="微软雅黑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505701" y="4917683"/>
            <a:ext cx="698812" cy="698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gency FB" panose="020B0503020202020204" pitchFamily="34" charset="0"/>
                <a:ea typeface="微软雅黑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3" name="TextBox 41"/>
          <p:cNvSpPr txBox="1"/>
          <p:nvPr/>
        </p:nvSpPr>
        <p:spPr>
          <a:xfrm>
            <a:off x="6613187" y="3414831"/>
            <a:ext cx="4566208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>
              <a:lnSpc>
                <a:spcPts val="2400"/>
              </a:lnSpc>
            </a:pPr>
            <a:r>
              <a:rPr lang="zh-CN" altLang="en-US" dirty="0"/>
              <a:t> 可支持专业人士和内容创作者在广告、电影制作、教育和媒体行业中进行高效的视频制作和后期处理，促进数字内容的产生和传播。以此提高人民的生活幸福感</a:t>
            </a:r>
            <a:endParaRPr lang="zh-CN" altLang="en-US" dirty="0"/>
          </a:p>
        </p:txBody>
      </p:sp>
      <p:sp>
        <p:nvSpPr>
          <p:cNvPr id="44" name="TextBox 42"/>
          <p:cNvSpPr txBox="1"/>
          <p:nvPr/>
        </p:nvSpPr>
        <p:spPr>
          <a:xfrm>
            <a:off x="6613187" y="4912386"/>
            <a:ext cx="4566208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>
              <a:lnSpc>
                <a:spcPts val="2400"/>
              </a:lnSpc>
            </a:pPr>
            <a:r>
              <a:rPr lang="zh-CN" altLang="en-US" dirty="0"/>
              <a:t>视频剪辑器可以帮助用户将原始素材转化为有意义的内容，例如创作影视作品、短视频、广告以及教育内容。因此它成为了创意和价值的实现平台。</a:t>
            </a:r>
            <a:endParaRPr lang="zh-CN" altLang="en-US" dirty="0"/>
          </a:p>
        </p:txBody>
      </p:sp>
      <p:sp>
        <p:nvSpPr>
          <p:cNvPr id="62" name="弧形 61"/>
          <p:cNvSpPr/>
          <p:nvPr/>
        </p:nvSpPr>
        <p:spPr>
          <a:xfrm>
            <a:off x="520763" y="1335312"/>
            <a:ext cx="4826002" cy="4825998"/>
          </a:xfrm>
          <a:prstGeom prst="arc">
            <a:avLst>
              <a:gd name="adj1" fmla="val 623307"/>
              <a:gd name="adj2" fmla="val 1699205"/>
            </a:avLst>
          </a:prstGeom>
          <a:ln w="12700"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Sing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  <p:bldP spid="52" grpId="0" animBg="1"/>
      <p:bldP spid="53" grpId="0" animBg="1"/>
      <p:bldP spid="51" grpId="0" animBg="1"/>
      <p:bldP spid="3" grpId="0" animBg="1"/>
      <p:bldP spid="20" grpId="0" animBg="1"/>
      <p:bldP spid="21" grpId="0"/>
      <p:bldP spid="24" grpId="0" animBg="1"/>
      <p:bldP spid="25" grpId="0"/>
      <p:bldP spid="27" grpId="0" animBg="1"/>
      <p:bldP spid="30" grpId="0" animBg="1"/>
      <p:bldP spid="33" grpId="0" animBg="1"/>
      <p:bldP spid="34" grpId="0" animBg="1"/>
      <p:bldP spid="43" grpId="0"/>
      <p:bldP spid="44" grpId="0"/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主要创新点</a:t>
            </a:r>
            <a:endParaRPr lang="zh-CN" altLang="en-US" dirty="0"/>
          </a:p>
        </p:txBody>
      </p:sp>
      <p:sp>
        <p:nvSpPr>
          <p:cNvPr id="70" name="TextBox 7"/>
          <p:cNvSpPr txBox="1"/>
          <p:nvPr/>
        </p:nvSpPr>
        <p:spPr>
          <a:xfrm>
            <a:off x="6891883" y="1939463"/>
            <a:ext cx="1133105" cy="276999"/>
          </a:xfrm>
          <a:prstGeom prst="homePlate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创新一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16"/>
          <p:cNvSpPr txBox="1"/>
          <p:nvPr/>
        </p:nvSpPr>
        <p:spPr>
          <a:xfrm flipH="1">
            <a:off x="4395737" y="3120600"/>
            <a:ext cx="10381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r>
              <a:rPr lang="zh-CN" altLang="en-US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endParaRPr lang="zh-CN" altLang="en-US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21"/>
          <p:cNvSpPr txBox="1"/>
          <p:nvPr/>
        </p:nvSpPr>
        <p:spPr>
          <a:xfrm>
            <a:off x="6891883" y="4295453"/>
            <a:ext cx="10381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创新三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TextBox 27"/>
          <p:cNvSpPr txBox="1"/>
          <p:nvPr/>
        </p:nvSpPr>
        <p:spPr>
          <a:xfrm flipH="1">
            <a:off x="4395737" y="5476590"/>
            <a:ext cx="10381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创新四</a:t>
            </a:r>
            <a:endParaRPr lang="zh-CN" altLang="en-US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35"/>
          <p:cNvSpPr txBox="1"/>
          <p:nvPr/>
        </p:nvSpPr>
        <p:spPr>
          <a:xfrm>
            <a:off x="8265572" y="1831746"/>
            <a:ext cx="2777400" cy="563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ts val="2200"/>
              </a:lnSpc>
            </a:pPr>
            <a:r>
              <a:rPr lang="zh-CN" altLang="en-US" sz="1800" dirty="0"/>
              <a:t>使用</a:t>
            </a:r>
            <a:r>
              <a:rPr lang="en-US" altLang="zh-CN" sz="1800" dirty="0"/>
              <a:t>QML</a:t>
            </a:r>
            <a:r>
              <a:rPr lang="zh-CN" altLang="en-US" sz="1800" dirty="0"/>
              <a:t>与</a:t>
            </a:r>
            <a:r>
              <a:rPr lang="en-US" altLang="zh-CN" sz="1800" dirty="0"/>
              <a:t>C++</a:t>
            </a:r>
            <a:r>
              <a:rPr lang="zh-CN" altLang="en-US" sz="1800" dirty="0"/>
              <a:t>结合方式完成项目的开发</a:t>
            </a:r>
            <a:endParaRPr lang="zh-CN" altLang="en-US" sz="1800" dirty="0"/>
          </a:p>
        </p:txBody>
      </p:sp>
      <p:sp>
        <p:nvSpPr>
          <p:cNvPr id="75" name="TextBox 43"/>
          <p:cNvSpPr txBox="1"/>
          <p:nvPr/>
        </p:nvSpPr>
        <p:spPr>
          <a:xfrm>
            <a:off x="8265572" y="4056926"/>
            <a:ext cx="2777400" cy="1128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ts val="2200"/>
              </a:lnSpc>
            </a:pPr>
            <a:r>
              <a:rPr lang="zh-CN" altLang="en-US" sz="1800" dirty="0"/>
              <a:t>利用</a:t>
            </a:r>
            <a:r>
              <a:rPr lang="en-US" altLang="zh-CN" sz="1800" dirty="0"/>
              <a:t>C++作为背后的业务逻辑处理层，可以处理复杂的视频处理算法和底层数据操作</a:t>
            </a:r>
            <a:endParaRPr lang="en-US" altLang="zh-CN" sz="1800" dirty="0"/>
          </a:p>
        </p:txBody>
      </p:sp>
      <p:sp>
        <p:nvSpPr>
          <p:cNvPr id="76" name="TextBox 44"/>
          <p:cNvSpPr txBox="1"/>
          <p:nvPr/>
        </p:nvSpPr>
        <p:spPr>
          <a:xfrm>
            <a:off x="1248057" y="2338513"/>
            <a:ext cx="2777400" cy="1692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ts val="2200"/>
              </a:lnSpc>
            </a:pPr>
            <a:r>
              <a:rPr lang="en-US" altLang="zh-CN" sz="1800" dirty="0"/>
              <a:t>QML</a:t>
            </a:r>
            <a:r>
              <a:rPr lang="zh-CN" altLang="en-US" sz="1800" dirty="0"/>
              <a:t>适合快速原型开发。使得用户界面的设计和迭代变得非常高效。开发人员可以迅速搭建原型，并且可以实时预览和调整界面效果，加快开发周期。</a:t>
            </a:r>
            <a:endParaRPr lang="zh-CN" altLang="en-US" sz="1800" dirty="0"/>
          </a:p>
        </p:txBody>
      </p:sp>
      <p:sp>
        <p:nvSpPr>
          <p:cNvPr id="77" name="TextBox 45"/>
          <p:cNvSpPr txBox="1"/>
          <p:nvPr/>
        </p:nvSpPr>
        <p:spPr>
          <a:xfrm>
            <a:off x="1138202" y="5238063"/>
            <a:ext cx="2777400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r">
              <a:lnSpc>
                <a:spcPts val="2200"/>
              </a:lnSpc>
            </a:pPr>
            <a:r>
              <a:rPr lang="zh-CN" altLang="en-US" sz="1800" dirty="0"/>
              <a:t>点击输入简要文字内容，文字内容需概括精炼，不用多余的文字修饰</a:t>
            </a:r>
            <a:endParaRPr lang="en-US" altLang="zh-CN" sz="1800" dirty="0"/>
          </a:p>
        </p:txBody>
      </p:sp>
      <p:sp>
        <p:nvSpPr>
          <p:cNvPr id="78" name="空心弧 77"/>
          <p:cNvSpPr/>
          <p:nvPr/>
        </p:nvSpPr>
        <p:spPr>
          <a:xfrm rot="5400000">
            <a:off x="5368302" y="2579467"/>
            <a:ext cx="1451598" cy="1451598"/>
          </a:xfrm>
          <a:prstGeom prst="blockArc">
            <a:avLst>
              <a:gd name="adj1" fmla="val 10800000"/>
              <a:gd name="adj2" fmla="val 5587"/>
              <a:gd name="adj3" fmla="val 1882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940" dirty="0"/>
          </a:p>
        </p:txBody>
      </p:sp>
      <p:sp>
        <p:nvSpPr>
          <p:cNvPr id="79" name="空心弧 78"/>
          <p:cNvSpPr/>
          <p:nvPr/>
        </p:nvSpPr>
        <p:spPr>
          <a:xfrm rot="16200000" flipH="1">
            <a:off x="5368302" y="3754321"/>
            <a:ext cx="1451598" cy="1451598"/>
          </a:xfrm>
          <a:prstGeom prst="blockArc">
            <a:avLst>
              <a:gd name="adj1" fmla="val 10800000"/>
              <a:gd name="adj2" fmla="val 5587"/>
              <a:gd name="adj3" fmla="val 1882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940"/>
          </a:p>
        </p:txBody>
      </p:sp>
      <p:sp>
        <p:nvSpPr>
          <p:cNvPr id="80" name="TextBox 6"/>
          <p:cNvSpPr txBox="1"/>
          <p:nvPr/>
        </p:nvSpPr>
        <p:spPr>
          <a:xfrm>
            <a:off x="5815703" y="1831742"/>
            <a:ext cx="970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1"/>
                </a:solidFill>
                <a:latin typeface="Bebas Neue Regular" panose="00000500000000000000" pitchFamily="50" charset="0"/>
                <a:ea typeface="微软雅黑" pitchFamily="34" charset="-122"/>
              </a:rPr>
              <a:t>01</a:t>
            </a:r>
            <a:endParaRPr lang="zh-CN" altLang="en-US" sz="3200" b="1" dirty="0">
              <a:solidFill>
                <a:schemeClr val="accent1"/>
              </a:solidFill>
              <a:latin typeface="Bebas Neue Regular" panose="00000500000000000000" pitchFamily="50" charset="0"/>
              <a:ea typeface="微软雅黑" pitchFamily="34" charset="-122"/>
            </a:endParaRPr>
          </a:p>
        </p:txBody>
      </p:sp>
      <p:sp>
        <p:nvSpPr>
          <p:cNvPr id="81" name="TextBox 6"/>
          <p:cNvSpPr txBox="1"/>
          <p:nvPr/>
        </p:nvSpPr>
        <p:spPr>
          <a:xfrm>
            <a:off x="5434703" y="3012879"/>
            <a:ext cx="970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2"/>
                </a:solidFill>
                <a:latin typeface="Bebas Neue Regular" panose="00000500000000000000" pitchFamily="50" charset="0"/>
                <a:ea typeface="微软雅黑" pitchFamily="34" charset="-122"/>
              </a:rPr>
              <a:t>02</a:t>
            </a:r>
            <a:endParaRPr lang="zh-CN" altLang="en-US" sz="3200" b="1" dirty="0">
              <a:solidFill>
                <a:schemeClr val="accent2"/>
              </a:solidFill>
              <a:latin typeface="Bebas Neue Regular" panose="00000500000000000000" pitchFamily="50" charset="0"/>
              <a:ea typeface="微软雅黑" pitchFamily="34" charset="-122"/>
            </a:endParaRPr>
          </a:p>
        </p:txBody>
      </p:sp>
      <p:sp>
        <p:nvSpPr>
          <p:cNvPr id="82" name="TextBox 6"/>
          <p:cNvSpPr txBox="1"/>
          <p:nvPr/>
        </p:nvSpPr>
        <p:spPr>
          <a:xfrm>
            <a:off x="5815703" y="4187732"/>
            <a:ext cx="970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1"/>
                </a:solidFill>
                <a:latin typeface="Bebas Neue Regular" panose="00000500000000000000" pitchFamily="50" charset="0"/>
                <a:ea typeface="微软雅黑" pitchFamily="34" charset="-122"/>
              </a:rPr>
              <a:t>03</a:t>
            </a:r>
            <a:endParaRPr lang="zh-CN" altLang="en-US" sz="3200" b="1" dirty="0">
              <a:solidFill>
                <a:schemeClr val="accent1"/>
              </a:solidFill>
              <a:latin typeface="Bebas Neue Regular" panose="00000500000000000000" pitchFamily="50" charset="0"/>
              <a:ea typeface="微软雅黑" pitchFamily="34" charset="-122"/>
            </a:endParaRPr>
          </a:p>
        </p:txBody>
      </p:sp>
      <p:sp>
        <p:nvSpPr>
          <p:cNvPr id="83" name="TextBox 6"/>
          <p:cNvSpPr txBox="1"/>
          <p:nvPr/>
        </p:nvSpPr>
        <p:spPr>
          <a:xfrm>
            <a:off x="5434703" y="5368869"/>
            <a:ext cx="970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2"/>
                </a:solidFill>
                <a:latin typeface="Bebas Neue Regular" panose="00000500000000000000" pitchFamily="50" charset="0"/>
                <a:ea typeface="微软雅黑" pitchFamily="34" charset="-122"/>
              </a:rPr>
              <a:t>04</a:t>
            </a:r>
            <a:endParaRPr lang="zh-CN" altLang="en-US" sz="3200" b="1" dirty="0">
              <a:solidFill>
                <a:schemeClr val="accent2"/>
              </a:solidFill>
              <a:latin typeface="Bebas Neue Regular" panose="00000500000000000000" pitchFamily="50" charset="0"/>
              <a:ea typeface="微软雅黑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368302" y="1281616"/>
            <a:ext cx="1451598" cy="1568313"/>
            <a:chOff x="5368302" y="1281616"/>
            <a:chExt cx="1451598" cy="1568313"/>
          </a:xfrm>
          <a:solidFill>
            <a:schemeClr val="accent1"/>
          </a:solidFill>
        </p:grpSpPr>
        <p:sp>
          <p:nvSpPr>
            <p:cNvPr id="85" name="空心弧 84"/>
            <p:cNvSpPr/>
            <p:nvPr/>
          </p:nvSpPr>
          <p:spPr>
            <a:xfrm rot="16200000" flipH="1">
              <a:off x="5368302" y="1398331"/>
              <a:ext cx="1451598" cy="1451598"/>
            </a:xfrm>
            <a:prstGeom prst="blockArc">
              <a:avLst>
                <a:gd name="adj1" fmla="val 10800000"/>
                <a:gd name="adj2" fmla="val 5587"/>
                <a:gd name="adj3" fmla="val 1882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940"/>
            </a:p>
          </p:txBody>
        </p:sp>
        <p:sp>
          <p:nvSpPr>
            <p:cNvPr id="86" name="等腰三角形 85"/>
            <p:cNvSpPr/>
            <p:nvPr/>
          </p:nvSpPr>
          <p:spPr>
            <a:xfrm rot="5400000">
              <a:off x="6035418" y="1315203"/>
              <a:ext cx="487010" cy="4198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5368302" y="4935457"/>
            <a:ext cx="1451598" cy="1562187"/>
            <a:chOff x="5368302" y="4935457"/>
            <a:chExt cx="1451598" cy="1562187"/>
          </a:xfrm>
          <a:solidFill>
            <a:schemeClr val="accent2"/>
          </a:solidFill>
        </p:grpSpPr>
        <p:sp>
          <p:nvSpPr>
            <p:cNvPr id="88" name="空心弧 87"/>
            <p:cNvSpPr/>
            <p:nvPr/>
          </p:nvSpPr>
          <p:spPr>
            <a:xfrm rot="5400000">
              <a:off x="5368302" y="4935457"/>
              <a:ext cx="1451598" cy="1451598"/>
            </a:xfrm>
            <a:prstGeom prst="blockArc">
              <a:avLst>
                <a:gd name="adj1" fmla="val 10800000"/>
                <a:gd name="adj2" fmla="val 5587"/>
                <a:gd name="adj3" fmla="val 1882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940" dirty="0"/>
            </a:p>
          </p:txBody>
        </p:sp>
        <p:sp>
          <p:nvSpPr>
            <p:cNvPr id="89" name="等腰三角形 88"/>
            <p:cNvSpPr/>
            <p:nvPr/>
          </p:nvSpPr>
          <p:spPr>
            <a:xfrm rot="16200000" flipH="1">
              <a:off x="5702909" y="6044221"/>
              <a:ext cx="487010" cy="4198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Sing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 animBg="1"/>
      <p:bldP spid="79" grpId="0" animBg="1"/>
      <p:bldP spid="80" grpId="0"/>
      <p:bldP spid="81" grpId="0"/>
      <p:bldP spid="82" grpId="0"/>
      <p:bldP spid="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6699689" y="1316507"/>
            <a:ext cx="1538964" cy="1538964"/>
            <a:chOff x="1253204" y="1971679"/>
            <a:chExt cx="2914645" cy="2914646"/>
          </a:xfrm>
        </p:grpSpPr>
        <p:sp>
          <p:nvSpPr>
            <p:cNvPr id="31" name="任意多边形 30"/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AutoShape 51"/>
          <p:cNvSpPr>
            <a:spLocks noChangeArrowheads="1"/>
          </p:cNvSpPr>
          <p:nvPr/>
        </p:nvSpPr>
        <p:spPr bwMode="gray">
          <a:xfrm>
            <a:off x="4776126" y="3258745"/>
            <a:ext cx="5386090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60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研究思路及方法</a:t>
            </a:r>
            <a:endParaRPr lang="en-US" altLang="zh-CN" sz="6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960981" y="1725008"/>
            <a:ext cx="1016380" cy="984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6000" b="1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</a:t>
            </a:r>
            <a:r>
              <a:rPr lang="en-US" altLang="zh-CN" sz="6000" b="1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2</a:t>
            </a:r>
            <a:endParaRPr lang="zh-CN" altLang="en-US" sz="60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119260" y="1527461"/>
            <a:ext cx="699822" cy="36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200" b="1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Part</a:t>
            </a:r>
            <a:endParaRPr lang="zh-CN" altLang="en-US" sz="22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7"/>
          <a:stretch>
            <a:fillRect/>
          </a:stretch>
        </p:blipFill>
        <p:spPr>
          <a:xfrm>
            <a:off x="874714" y="2105528"/>
            <a:ext cx="3145729" cy="2125023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2667892" y="4377236"/>
            <a:ext cx="3770616" cy="2303813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531777" y="4552971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研究思路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7334817" y="4552972"/>
            <a:ext cx="128611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ym typeface="+mn-ea"/>
              </a:rPr>
              <a:t>实验步骤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874713" y="4266093"/>
            <a:ext cx="11317287" cy="1107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4000" advTm="0">
        <p15:prstTrans prst="drap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7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6" dur="1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7" dur="1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6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1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2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5" dur="1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6" dur="1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60"/>
                                </p:stCondLst>
                                <p:childTnLst>
                                  <p:par>
                                    <p:cTn id="4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9" dur="75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375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  <p:bldP spid="33" grpId="1"/>
          <p:bldP spid="34" grpId="0"/>
          <p:bldP spid="47" grpId="0"/>
          <p:bldP spid="50" grpId="0"/>
          <p:bldP spid="52" grpId="0"/>
          <p:bldP spid="5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7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6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60"/>
                                </p:stCondLst>
                                <p:childTnLst>
                                  <p:par>
                                    <p:cTn id="4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9" dur="75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375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  <p:bldP spid="33" grpId="1"/>
          <p:bldP spid="34" grpId="0"/>
          <p:bldP spid="47" grpId="0"/>
          <p:bldP spid="50" grpId="0"/>
          <p:bldP spid="52" grpId="0"/>
          <p:bldP spid="54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研究思路</a:t>
            </a:r>
            <a:endParaRPr lang="zh-CN" altLang="en-US" dirty="0"/>
          </a:p>
        </p:txBody>
      </p:sp>
      <p:sp>
        <p:nvSpPr>
          <p:cNvPr id="88" name="TextBox 28"/>
          <p:cNvSpPr txBox="1"/>
          <p:nvPr/>
        </p:nvSpPr>
        <p:spPr>
          <a:xfrm>
            <a:off x="1201420" y="1873885"/>
            <a:ext cx="2482215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 smtClean="0"/>
              <a:t>需求分析和规划</a:t>
            </a:r>
            <a:endParaRPr lang="en-US" altLang="zh-CN" b="1" dirty="0" smtClean="0"/>
          </a:p>
        </p:txBody>
      </p:sp>
      <p:sp>
        <p:nvSpPr>
          <p:cNvPr id="95" name="TextBox 29"/>
          <p:cNvSpPr txBox="1"/>
          <p:nvPr/>
        </p:nvSpPr>
        <p:spPr>
          <a:xfrm>
            <a:off x="575310" y="2359660"/>
            <a:ext cx="3108960" cy="1230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l">
              <a:lnSpc>
                <a:spcPts val="24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1.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确定目标用户群体和他们的需求。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algn="l">
              <a:lnSpc>
                <a:spcPts val="24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2.定义基本功能和高级功能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：导入文件、裁剪视频、合成视频、删除视频、添加视频、添加字幕流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3" name="TextBox 28"/>
          <p:cNvSpPr txBox="1"/>
          <p:nvPr/>
        </p:nvSpPr>
        <p:spPr>
          <a:xfrm>
            <a:off x="607060" y="4397375"/>
            <a:ext cx="3077210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 smtClean="0">
                <a:solidFill>
                  <a:schemeClr val="accent1"/>
                </a:solidFill>
              </a:rPr>
              <a:t>技术选择和架构设计</a:t>
            </a:r>
            <a:endParaRPr lang="zh-CN" altLang="en-US" b="1" dirty="0" smtClean="0">
              <a:solidFill>
                <a:schemeClr val="accent1"/>
              </a:solidFill>
            </a:endParaRPr>
          </a:p>
        </p:txBody>
      </p:sp>
      <p:sp>
        <p:nvSpPr>
          <p:cNvPr id="104" name="TextBox 29"/>
          <p:cNvSpPr txBox="1"/>
          <p:nvPr/>
        </p:nvSpPr>
        <p:spPr>
          <a:xfrm>
            <a:off x="575945" y="4930775"/>
            <a:ext cx="3108325" cy="1846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l">
              <a:lnSpc>
                <a:spcPts val="24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使用Qt框架，结合QML和C++进行开发，以实现良好的性能和跨平台能力。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algn="l">
              <a:lnSpc>
                <a:spcPts val="24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2.设计软件架构，确定各个模块之间的交互和数据流动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：表现层、控制层、逻辑层、数据处理层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TextBox 28"/>
          <p:cNvSpPr txBox="1"/>
          <p:nvPr/>
        </p:nvSpPr>
        <p:spPr>
          <a:xfrm>
            <a:off x="8563175" y="1873777"/>
            <a:ext cx="2253331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 smtClean="0">
                <a:solidFill>
                  <a:schemeClr val="accent1"/>
                </a:solidFill>
              </a:rPr>
              <a:t>界面设计</a:t>
            </a:r>
            <a:endParaRPr lang="zh-CN" altLang="en-US" b="1" dirty="0" smtClean="0">
              <a:solidFill>
                <a:schemeClr val="accent1"/>
              </a:solidFill>
            </a:endParaRPr>
          </a:p>
        </p:txBody>
      </p:sp>
      <p:sp>
        <p:nvSpPr>
          <p:cNvPr id="108" name="TextBox 29"/>
          <p:cNvSpPr txBox="1"/>
          <p:nvPr/>
        </p:nvSpPr>
        <p:spPr>
          <a:xfrm>
            <a:off x="8562975" y="2359660"/>
            <a:ext cx="3322955" cy="1230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l">
              <a:lnSpc>
                <a:spcPts val="24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在QML中设计用户界面。确保界面设计简洁、直观，易于导航和操作。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algn="l">
              <a:lnSpc>
                <a:spcPts val="24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2.设计主要视觉元素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：时间轴、按钮、滑动条、预览窗口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1" name="TextBox 28"/>
          <p:cNvSpPr txBox="1"/>
          <p:nvPr/>
        </p:nvSpPr>
        <p:spPr>
          <a:xfrm>
            <a:off x="8563175" y="4416952"/>
            <a:ext cx="2253331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 smtClean="0"/>
              <a:t>功能实现</a:t>
            </a:r>
            <a:endParaRPr lang="zh-CN" altLang="en-US" b="1" dirty="0" smtClean="0"/>
          </a:p>
        </p:txBody>
      </p:sp>
      <p:sp>
        <p:nvSpPr>
          <p:cNvPr id="112" name="TextBox 29"/>
          <p:cNvSpPr txBox="1"/>
          <p:nvPr/>
        </p:nvSpPr>
        <p:spPr>
          <a:xfrm>
            <a:off x="8562975" y="4930775"/>
            <a:ext cx="3323590" cy="153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逐步实现各个功能模块，从基本的文件导入和剪辑开始，逐步扩展到高级功能：字幕流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2.实现实时预览功能，确保用户能够在编辑过程中快速看到效果。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979692" y="1882775"/>
            <a:ext cx="4232617" cy="3852863"/>
            <a:chOff x="3979692" y="1882775"/>
            <a:chExt cx="4232617" cy="38528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5081758" y="1882775"/>
              <a:ext cx="3130551" cy="3852863"/>
            </a:xfrm>
            <a:custGeom>
              <a:avLst/>
              <a:gdLst>
                <a:gd name="T0" fmla="*/ 1521 w 1973"/>
                <a:gd name="T1" fmla="*/ 2401 h 2429"/>
                <a:gd name="T2" fmla="*/ 1501 w 1973"/>
                <a:gd name="T3" fmla="*/ 2429 h 2429"/>
                <a:gd name="T4" fmla="*/ 813 w 1973"/>
                <a:gd name="T5" fmla="*/ 2429 h 2429"/>
                <a:gd name="T6" fmla="*/ 797 w 1973"/>
                <a:gd name="T7" fmla="*/ 2413 h 2429"/>
                <a:gd name="T8" fmla="*/ 797 w 1973"/>
                <a:gd name="T9" fmla="*/ 2233 h 2429"/>
                <a:gd name="T10" fmla="*/ 777 w 1973"/>
                <a:gd name="T11" fmla="*/ 2149 h 2429"/>
                <a:gd name="T12" fmla="*/ 669 w 1973"/>
                <a:gd name="T13" fmla="*/ 2021 h 2429"/>
                <a:gd name="T14" fmla="*/ 541 w 1973"/>
                <a:gd name="T15" fmla="*/ 2037 h 2429"/>
                <a:gd name="T16" fmla="*/ 289 w 1973"/>
                <a:gd name="T17" fmla="*/ 2029 h 2429"/>
                <a:gd name="T18" fmla="*/ 261 w 1973"/>
                <a:gd name="T19" fmla="*/ 1917 h 2429"/>
                <a:gd name="T20" fmla="*/ 261 w 1973"/>
                <a:gd name="T21" fmla="*/ 1821 h 2429"/>
                <a:gd name="T22" fmla="*/ 213 w 1973"/>
                <a:gd name="T23" fmla="*/ 1729 h 2429"/>
                <a:gd name="T24" fmla="*/ 253 w 1973"/>
                <a:gd name="T25" fmla="*/ 1677 h 2429"/>
                <a:gd name="T26" fmla="*/ 205 w 1973"/>
                <a:gd name="T27" fmla="*/ 1633 h 2429"/>
                <a:gd name="T28" fmla="*/ 217 w 1973"/>
                <a:gd name="T29" fmla="*/ 1509 h 2429"/>
                <a:gd name="T30" fmla="*/ 125 w 1973"/>
                <a:gd name="T31" fmla="*/ 1413 h 2429"/>
                <a:gd name="T32" fmla="*/ 1 w 1973"/>
                <a:gd name="T33" fmla="*/ 1325 h 2429"/>
                <a:gd name="T34" fmla="*/ 145 w 1973"/>
                <a:gd name="T35" fmla="*/ 1145 h 2429"/>
                <a:gd name="T36" fmla="*/ 181 w 1973"/>
                <a:gd name="T37" fmla="*/ 901 h 2429"/>
                <a:gd name="T38" fmla="*/ 705 w 1973"/>
                <a:gd name="T39" fmla="*/ 93 h 2429"/>
                <a:gd name="T40" fmla="*/ 1541 w 1973"/>
                <a:gd name="T41" fmla="*/ 145 h 2429"/>
                <a:gd name="T42" fmla="*/ 1925 w 1973"/>
                <a:gd name="T43" fmla="*/ 961 h 2429"/>
                <a:gd name="T44" fmla="*/ 1761 w 1973"/>
                <a:gd name="T45" fmla="*/ 1381 h 2429"/>
                <a:gd name="T46" fmla="*/ 1541 w 1973"/>
                <a:gd name="T47" fmla="*/ 1381 h 2429"/>
                <a:gd name="T48" fmla="*/ 1729 w 1973"/>
                <a:gd name="T49" fmla="*/ 957 h 2429"/>
                <a:gd name="T50" fmla="*/ 1417 w 1973"/>
                <a:gd name="T51" fmla="*/ 321 h 2429"/>
                <a:gd name="T52" fmla="*/ 769 w 1973"/>
                <a:gd name="T53" fmla="*/ 317 h 2429"/>
                <a:gd name="T54" fmla="*/ 409 w 1973"/>
                <a:gd name="T55" fmla="*/ 1093 h 2429"/>
                <a:gd name="T56" fmla="*/ 873 w 1973"/>
                <a:gd name="T57" fmla="*/ 1833 h 2429"/>
                <a:gd name="T58" fmla="*/ 1217 w 1973"/>
                <a:gd name="T59" fmla="*/ 1989 h 2429"/>
                <a:gd name="T60" fmla="*/ 1445 w 1973"/>
                <a:gd name="T61" fmla="*/ 2145 h 2429"/>
                <a:gd name="T62" fmla="*/ 1521 w 1973"/>
                <a:gd name="T63" fmla="*/ 2401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3" h="2429">
                  <a:moveTo>
                    <a:pt x="1521" y="2401"/>
                  </a:moveTo>
                  <a:cubicBezTo>
                    <a:pt x="1521" y="2401"/>
                    <a:pt x="1516" y="2429"/>
                    <a:pt x="1501" y="2429"/>
                  </a:cubicBezTo>
                  <a:cubicBezTo>
                    <a:pt x="1486" y="2429"/>
                    <a:pt x="813" y="2429"/>
                    <a:pt x="813" y="2429"/>
                  </a:cubicBezTo>
                  <a:cubicBezTo>
                    <a:pt x="813" y="2429"/>
                    <a:pt x="797" y="2424"/>
                    <a:pt x="797" y="2413"/>
                  </a:cubicBezTo>
                  <a:cubicBezTo>
                    <a:pt x="797" y="2402"/>
                    <a:pt x="797" y="2233"/>
                    <a:pt x="797" y="2233"/>
                  </a:cubicBezTo>
                  <a:cubicBezTo>
                    <a:pt x="797" y="2233"/>
                    <a:pt x="798" y="2197"/>
                    <a:pt x="777" y="2149"/>
                  </a:cubicBezTo>
                  <a:cubicBezTo>
                    <a:pt x="756" y="2101"/>
                    <a:pt x="716" y="2030"/>
                    <a:pt x="669" y="2021"/>
                  </a:cubicBezTo>
                  <a:cubicBezTo>
                    <a:pt x="622" y="2012"/>
                    <a:pt x="577" y="2028"/>
                    <a:pt x="541" y="2037"/>
                  </a:cubicBezTo>
                  <a:cubicBezTo>
                    <a:pt x="505" y="2046"/>
                    <a:pt x="344" y="2062"/>
                    <a:pt x="289" y="2029"/>
                  </a:cubicBezTo>
                  <a:cubicBezTo>
                    <a:pt x="234" y="1996"/>
                    <a:pt x="246" y="1945"/>
                    <a:pt x="261" y="1917"/>
                  </a:cubicBezTo>
                  <a:cubicBezTo>
                    <a:pt x="276" y="1889"/>
                    <a:pt x="281" y="1842"/>
                    <a:pt x="261" y="1821"/>
                  </a:cubicBezTo>
                  <a:cubicBezTo>
                    <a:pt x="241" y="1800"/>
                    <a:pt x="204" y="1750"/>
                    <a:pt x="213" y="1729"/>
                  </a:cubicBezTo>
                  <a:cubicBezTo>
                    <a:pt x="222" y="1708"/>
                    <a:pt x="253" y="1677"/>
                    <a:pt x="253" y="1677"/>
                  </a:cubicBezTo>
                  <a:cubicBezTo>
                    <a:pt x="253" y="1677"/>
                    <a:pt x="207" y="1664"/>
                    <a:pt x="205" y="1633"/>
                  </a:cubicBezTo>
                  <a:cubicBezTo>
                    <a:pt x="203" y="1602"/>
                    <a:pt x="225" y="1566"/>
                    <a:pt x="217" y="1509"/>
                  </a:cubicBezTo>
                  <a:cubicBezTo>
                    <a:pt x="209" y="1452"/>
                    <a:pt x="166" y="1429"/>
                    <a:pt x="125" y="1413"/>
                  </a:cubicBezTo>
                  <a:cubicBezTo>
                    <a:pt x="84" y="1397"/>
                    <a:pt x="0" y="1384"/>
                    <a:pt x="1" y="1325"/>
                  </a:cubicBezTo>
                  <a:cubicBezTo>
                    <a:pt x="2" y="1266"/>
                    <a:pt x="103" y="1193"/>
                    <a:pt x="145" y="1145"/>
                  </a:cubicBezTo>
                  <a:cubicBezTo>
                    <a:pt x="187" y="1097"/>
                    <a:pt x="194" y="1040"/>
                    <a:pt x="181" y="901"/>
                  </a:cubicBezTo>
                  <a:cubicBezTo>
                    <a:pt x="153" y="595"/>
                    <a:pt x="284" y="224"/>
                    <a:pt x="705" y="93"/>
                  </a:cubicBezTo>
                  <a:cubicBezTo>
                    <a:pt x="981" y="7"/>
                    <a:pt x="1290" y="0"/>
                    <a:pt x="1541" y="145"/>
                  </a:cubicBezTo>
                  <a:cubicBezTo>
                    <a:pt x="1792" y="290"/>
                    <a:pt x="1973" y="633"/>
                    <a:pt x="1925" y="961"/>
                  </a:cubicBezTo>
                  <a:cubicBezTo>
                    <a:pt x="1885" y="1237"/>
                    <a:pt x="1761" y="1381"/>
                    <a:pt x="1761" y="1381"/>
                  </a:cubicBezTo>
                  <a:cubicBezTo>
                    <a:pt x="1541" y="1381"/>
                    <a:pt x="1541" y="1381"/>
                    <a:pt x="1541" y="1381"/>
                  </a:cubicBezTo>
                  <a:cubicBezTo>
                    <a:pt x="1541" y="1381"/>
                    <a:pt x="1703" y="1195"/>
                    <a:pt x="1729" y="957"/>
                  </a:cubicBezTo>
                  <a:cubicBezTo>
                    <a:pt x="1755" y="719"/>
                    <a:pt x="1645" y="467"/>
                    <a:pt x="1417" y="321"/>
                  </a:cubicBezTo>
                  <a:cubicBezTo>
                    <a:pt x="1189" y="175"/>
                    <a:pt x="927" y="219"/>
                    <a:pt x="769" y="317"/>
                  </a:cubicBezTo>
                  <a:cubicBezTo>
                    <a:pt x="611" y="415"/>
                    <a:pt x="365" y="663"/>
                    <a:pt x="409" y="1093"/>
                  </a:cubicBezTo>
                  <a:cubicBezTo>
                    <a:pt x="453" y="1523"/>
                    <a:pt x="753" y="1749"/>
                    <a:pt x="873" y="1833"/>
                  </a:cubicBezTo>
                  <a:cubicBezTo>
                    <a:pt x="993" y="1917"/>
                    <a:pt x="1175" y="1977"/>
                    <a:pt x="1217" y="1989"/>
                  </a:cubicBezTo>
                  <a:cubicBezTo>
                    <a:pt x="1259" y="2001"/>
                    <a:pt x="1383" y="2051"/>
                    <a:pt x="1445" y="2145"/>
                  </a:cubicBezTo>
                  <a:cubicBezTo>
                    <a:pt x="1507" y="2239"/>
                    <a:pt x="1519" y="2369"/>
                    <a:pt x="1521" y="24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 flipH="1">
              <a:off x="6139034" y="2849563"/>
              <a:ext cx="438150" cy="889000"/>
            </a:xfrm>
            <a:custGeom>
              <a:avLst/>
              <a:gdLst>
                <a:gd name="T0" fmla="*/ 270 w 276"/>
                <a:gd name="T1" fmla="*/ 479 h 560"/>
                <a:gd name="T2" fmla="*/ 218 w 276"/>
                <a:gd name="T3" fmla="*/ 495 h 560"/>
                <a:gd name="T4" fmla="*/ 166 w 276"/>
                <a:gd name="T5" fmla="*/ 459 h 560"/>
                <a:gd name="T6" fmla="*/ 222 w 276"/>
                <a:gd name="T7" fmla="*/ 471 h 560"/>
                <a:gd name="T8" fmla="*/ 274 w 276"/>
                <a:gd name="T9" fmla="*/ 419 h 560"/>
                <a:gd name="T10" fmla="*/ 274 w 276"/>
                <a:gd name="T11" fmla="*/ 207 h 560"/>
                <a:gd name="T12" fmla="*/ 250 w 276"/>
                <a:gd name="T13" fmla="*/ 155 h 560"/>
                <a:gd name="T14" fmla="*/ 202 w 276"/>
                <a:gd name="T15" fmla="*/ 147 h 560"/>
                <a:gd name="T16" fmla="*/ 190 w 276"/>
                <a:gd name="T17" fmla="*/ 143 h 560"/>
                <a:gd name="T18" fmla="*/ 210 w 276"/>
                <a:gd name="T19" fmla="*/ 123 h 560"/>
                <a:gd name="T20" fmla="*/ 274 w 276"/>
                <a:gd name="T21" fmla="*/ 139 h 560"/>
                <a:gd name="T22" fmla="*/ 274 w 276"/>
                <a:gd name="T23" fmla="*/ 51 h 560"/>
                <a:gd name="T24" fmla="*/ 234 w 276"/>
                <a:gd name="T25" fmla="*/ 7 h 560"/>
                <a:gd name="T26" fmla="*/ 154 w 276"/>
                <a:gd name="T27" fmla="*/ 35 h 560"/>
                <a:gd name="T28" fmla="*/ 62 w 276"/>
                <a:gd name="T29" fmla="*/ 75 h 560"/>
                <a:gd name="T30" fmla="*/ 70 w 276"/>
                <a:gd name="T31" fmla="*/ 131 h 560"/>
                <a:gd name="T32" fmla="*/ 154 w 276"/>
                <a:gd name="T33" fmla="*/ 171 h 560"/>
                <a:gd name="T34" fmla="*/ 154 w 276"/>
                <a:gd name="T35" fmla="*/ 207 h 560"/>
                <a:gd name="T36" fmla="*/ 98 w 276"/>
                <a:gd name="T37" fmla="*/ 159 h 560"/>
                <a:gd name="T38" fmla="*/ 6 w 276"/>
                <a:gd name="T39" fmla="*/ 219 h 560"/>
                <a:gd name="T40" fmla="*/ 38 w 276"/>
                <a:gd name="T41" fmla="*/ 323 h 560"/>
                <a:gd name="T42" fmla="*/ 2 w 276"/>
                <a:gd name="T43" fmla="*/ 383 h 560"/>
                <a:gd name="T44" fmla="*/ 30 w 276"/>
                <a:gd name="T45" fmla="*/ 435 h 560"/>
                <a:gd name="T46" fmla="*/ 102 w 276"/>
                <a:gd name="T47" fmla="*/ 383 h 560"/>
                <a:gd name="T48" fmla="*/ 194 w 276"/>
                <a:gd name="T49" fmla="*/ 411 h 560"/>
                <a:gd name="T50" fmla="*/ 174 w 276"/>
                <a:gd name="T51" fmla="*/ 411 h 560"/>
                <a:gd name="T52" fmla="*/ 86 w 276"/>
                <a:gd name="T53" fmla="*/ 419 h 560"/>
                <a:gd name="T54" fmla="*/ 46 w 276"/>
                <a:gd name="T55" fmla="*/ 479 h 560"/>
                <a:gd name="T56" fmla="*/ 54 w 276"/>
                <a:gd name="T57" fmla="*/ 503 h 560"/>
                <a:gd name="T58" fmla="*/ 110 w 276"/>
                <a:gd name="T59" fmla="*/ 483 h 560"/>
                <a:gd name="T60" fmla="*/ 110 w 276"/>
                <a:gd name="T61" fmla="*/ 499 h 560"/>
                <a:gd name="T62" fmla="*/ 126 w 276"/>
                <a:gd name="T63" fmla="*/ 543 h 560"/>
                <a:gd name="T64" fmla="*/ 238 w 276"/>
                <a:gd name="T65" fmla="*/ 551 h 560"/>
                <a:gd name="T66" fmla="*/ 274 w 276"/>
                <a:gd name="T67" fmla="*/ 515 h 560"/>
                <a:gd name="T68" fmla="*/ 270 w 276"/>
                <a:gd name="T69" fmla="*/ 479 h 560"/>
                <a:gd name="T70" fmla="*/ 138 w 276"/>
                <a:gd name="T71" fmla="*/ 135 h 560"/>
                <a:gd name="T72" fmla="*/ 130 w 276"/>
                <a:gd name="T73" fmla="*/ 95 h 560"/>
                <a:gd name="T74" fmla="*/ 178 w 276"/>
                <a:gd name="T75" fmla="*/ 63 h 560"/>
                <a:gd name="T76" fmla="*/ 222 w 276"/>
                <a:gd name="T77" fmla="*/ 99 h 560"/>
                <a:gd name="T78" fmla="*/ 166 w 276"/>
                <a:gd name="T79" fmla="*/ 95 h 560"/>
                <a:gd name="T80" fmla="*/ 138 w 276"/>
                <a:gd name="T81" fmla="*/ 135 h 560"/>
                <a:gd name="T82" fmla="*/ 78 w 276"/>
                <a:gd name="T83" fmla="*/ 327 h 560"/>
                <a:gd name="T84" fmla="*/ 86 w 276"/>
                <a:gd name="T85" fmla="*/ 267 h 560"/>
                <a:gd name="T86" fmla="*/ 130 w 276"/>
                <a:gd name="T87" fmla="*/ 243 h 560"/>
                <a:gd name="T88" fmla="*/ 134 w 276"/>
                <a:gd name="T89" fmla="*/ 255 h 560"/>
                <a:gd name="T90" fmla="*/ 102 w 276"/>
                <a:gd name="T91" fmla="*/ 315 h 560"/>
                <a:gd name="T92" fmla="*/ 138 w 276"/>
                <a:gd name="T93" fmla="*/ 363 h 560"/>
                <a:gd name="T94" fmla="*/ 78 w 276"/>
                <a:gd name="T95" fmla="*/ 327 h 560"/>
                <a:gd name="T96" fmla="*/ 142 w 276"/>
                <a:gd name="T97" fmla="*/ 319 h 560"/>
                <a:gd name="T98" fmla="*/ 142 w 276"/>
                <a:gd name="T99" fmla="*/ 311 h 560"/>
                <a:gd name="T100" fmla="*/ 206 w 276"/>
                <a:gd name="T101" fmla="*/ 279 h 560"/>
                <a:gd name="T102" fmla="*/ 230 w 276"/>
                <a:gd name="T103" fmla="*/ 207 h 560"/>
                <a:gd name="T104" fmla="*/ 234 w 276"/>
                <a:gd name="T105" fmla="*/ 287 h 560"/>
                <a:gd name="T106" fmla="*/ 142 w 276"/>
                <a:gd name="T107" fmla="*/ 319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6" h="560">
                  <a:moveTo>
                    <a:pt x="270" y="479"/>
                  </a:moveTo>
                  <a:cubicBezTo>
                    <a:pt x="270" y="479"/>
                    <a:pt x="238" y="493"/>
                    <a:pt x="218" y="495"/>
                  </a:cubicBezTo>
                  <a:cubicBezTo>
                    <a:pt x="198" y="497"/>
                    <a:pt x="166" y="492"/>
                    <a:pt x="166" y="459"/>
                  </a:cubicBezTo>
                  <a:cubicBezTo>
                    <a:pt x="166" y="459"/>
                    <a:pt x="193" y="472"/>
                    <a:pt x="222" y="471"/>
                  </a:cubicBezTo>
                  <a:cubicBezTo>
                    <a:pt x="251" y="470"/>
                    <a:pt x="274" y="450"/>
                    <a:pt x="274" y="419"/>
                  </a:cubicBezTo>
                  <a:cubicBezTo>
                    <a:pt x="274" y="388"/>
                    <a:pt x="274" y="207"/>
                    <a:pt x="274" y="207"/>
                  </a:cubicBezTo>
                  <a:cubicBezTo>
                    <a:pt x="274" y="207"/>
                    <a:pt x="273" y="169"/>
                    <a:pt x="250" y="155"/>
                  </a:cubicBezTo>
                  <a:cubicBezTo>
                    <a:pt x="227" y="141"/>
                    <a:pt x="202" y="147"/>
                    <a:pt x="202" y="147"/>
                  </a:cubicBezTo>
                  <a:cubicBezTo>
                    <a:pt x="202" y="147"/>
                    <a:pt x="201" y="140"/>
                    <a:pt x="190" y="143"/>
                  </a:cubicBezTo>
                  <a:cubicBezTo>
                    <a:pt x="190" y="143"/>
                    <a:pt x="184" y="124"/>
                    <a:pt x="210" y="123"/>
                  </a:cubicBezTo>
                  <a:cubicBezTo>
                    <a:pt x="236" y="122"/>
                    <a:pt x="256" y="126"/>
                    <a:pt x="274" y="139"/>
                  </a:cubicBezTo>
                  <a:cubicBezTo>
                    <a:pt x="274" y="51"/>
                    <a:pt x="274" y="51"/>
                    <a:pt x="274" y="51"/>
                  </a:cubicBezTo>
                  <a:cubicBezTo>
                    <a:pt x="274" y="51"/>
                    <a:pt x="273" y="14"/>
                    <a:pt x="234" y="7"/>
                  </a:cubicBezTo>
                  <a:cubicBezTo>
                    <a:pt x="195" y="0"/>
                    <a:pt x="180" y="25"/>
                    <a:pt x="154" y="35"/>
                  </a:cubicBezTo>
                  <a:cubicBezTo>
                    <a:pt x="128" y="45"/>
                    <a:pt x="79" y="46"/>
                    <a:pt x="62" y="75"/>
                  </a:cubicBezTo>
                  <a:cubicBezTo>
                    <a:pt x="45" y="104"/>
                    <a:pt x="52" y="125"/>
                    <a:pt x="70" y="131"/>
                  </a:cubicBezTo>
                  <a:cubicBezTo>
                    <a:pt x="88" y="137"/>
                    <a:pt x="143" y="155"/>
                    <a:pt x="154" y="171"/>
                  </a:cubicBezTo>
                  <a:cubicBezTo>
                    <a:pt x="165" y="187"/>
                    <a:pt x="158" y="205"/>
                    <a:pt x="154" y="207"/>
                  </a:cubicBezTo>
                  <a:cubicBezTo>
                    <a:pt x="150" y="209"/>
                    <a:pt x="124" y="169"/>
                    <a:pt x="98" y="159"/>
                  </a:cubicBezTo>
                  <a:cubicBezTo>
                    <a:pt x="72" y="149"/>
                    <a:pt x="12" y="177"/>
                    <a:pt x="6" y="219"/>
                  </a:cubicBezTo>
                  <a:cubicBezTo>
                    <a:pt x="0" y="261"/>
                    <a:pt x="38" y="323"/>
                    <a:pt x="38" y="323"/>
                  </a:cubicBezTo>
                  <a:cubicBezTo>
                    <a:pt x="38" y="323"/>
                    <a:pt x="3" y="361"/>
                    <a:pt x="2" y="383"/>
                  </a:cubicBezTo>
                  <a:cubicBezTo>
                    <a:pt x="1" y="405"/>
                    <a:pt x="17" y="428"/>
                    <a:pt x="30" y="435"/>
                  </a:cubicBezTo>
                  <a:cubicBezTo>
                    <a:pt x="30" y="435"/>
                    <a:pt x="66" y="395"/>
                    <a:pt x="102" y="383"/>
                  </a:cubicBezTo>
                  <a:cubicBezTo>
                    <a:pt x="138" y="371"/>
                    <a:pt x="178" y="376"/>
                    <a:pt x="194" y="411"/>
                  </a:cubicBezTo>
                  <a:cubicBezTo>
                    <a:pt x="194" y="411"/>
                    <a:pt x="189" y="418"/>
                    <a:pt x="174" y="411"/>
                  </a:cubicBezTo>
                  <a:cubicBezTo>
                    <a:pt x="159" y="404"/>
                    <a:pt x="119" y="396"/>
                    <a:pt x="86" y="419"/>
                  </a:cubicBezTo>
                  <a:cubicBezTo>
                    <a:pt x="53" y="442"/>
                    <a:pt x="44" y="459"/>
                    <a:pt x="46" y="479"/>
                  </a:cubicBezTo>
                  <a:cubicBezTo>
                    <a:pt x="48" y="499"/>
                    <a:pt x="54" y="503"/>
                    <a:pt x="54" y="503"/>
                  </a:cubicBezTo>
                  <a:cubicBezTo>
                    <a:pt x="110" y="483"/>
                    <a:pt x="110" y="483"/>
                    <a:pt x="110" y="483"/>
                  </a:cubicBezTo>
                  <a:cubicBezTo>
                    <a:pt x="110" y="483"/>
                    <a:pt x="112" y="488"/>
                    <a:pt x="110" y="499"/>
                  </a:cubicBezTo>
                  <a:cubicBezTo>
                    <a:pt x="108" y="510"/>
                    <a:pt x="99" y="526"/>
                    <a:pt x="126" y="543"/>
                  </a:cubicBezTo>
                  <a:cubicBezTo>
                    <a:pt x="153" y="560"/>
                    <a:pt x="218" y="552"/>
                    <a:pt x="238" y="551"/>
                  </a:cubicBezTo>
                  <a:cubicBezTo>
                    <a:pt x="258" y="550"/>
                    <a:pt x="272" y="531"/>
                    <a:pt x="274" y="515"/>
                  </a:cubicBezTo>
                  <a:cubicBezTo>
                    <a:pt x="276" y="499"/>
                    <a:pt x="270" y="479"/>
                    <a:pt x="270" y="479"/>
                  </a:cubicBezTo>
                  <a:close/>
                  <a:moveTo>
                    <a:pt x="138" y="135"/>
                  </a:moveTo>
                  <a:cubicBezTo>
                    <a:pt x="131" y="135"/>
                    <a:pt x="126" y="107"/>
                    <a:pt x="130" y="95"/>
                  </a:cubicBezTo>
                  <a:cubicBezTo>
                    <a:pt x="134" y="83"/>
                    <a:pt x="148" y="60"/>
                    <a:pt x="178" y="63"/>
                  </a:cubicBezTo>
                  <a:cubicBezTo>
                    <a:pt x="208" y="66"/>
                    <a:pt x="222" y="99"/>
                    <a:pt x="222" y="99"/>
                  </a:cubicBezTo>
                  <a:cubicBezTo>
                    <a:pt x="219" y="99"/>
                    <a:pt x="191" y="84"/>
                    <a:pt x="166" y="95"/>
                  </a:cubicBezTo>
                  <a:cubicBezTo>
                    <a:pt x="141" y="106"/>
                    <a:pt x="138" y="135"/>
                    <a:pt x="138" y="135"/>
                  </a:cubicBezTo>
                  <a:close/>
                  <a:moveTo>
                    <a:pt x="78" y="327"/>
                  </a:moveTo>
                  <a:cubicBezTo>
                    <a:pt x="70" y="306"/>
                    <a:pt x="80" y="282"/>
                    <a:pt x="86" y="267"/>
                  </a:cubicBezTo>
                  <a:cubicBezTo>
                    <a:pt x="92" y="252"/>
                    <a:pt x="121" y="241"/>
                    <a:pt x="130" y="243"/>
                  </a:cubicBezTo>
                  <a:cubicBezTo>
                    <a:pt x="139" y="245"/>
                    <a:pt x="134" y="255"/>
                    <a:pt x="134" y="255"/>
                  </a:cubicBezTo>
                  <a:cubicBezTo>
                    <a:pt x="115" y="268"/>
                    <a:pt x="99" y="293"/>
                    <a:pt x="102" y="315"/>
                  </a:cubicBezTo>
                  <a:cubicBezTo>
                    <a:pt x="105" y="337"/>
                    <a:pt x="138" y="363"/>
                    <a:pt x="138" y="363"/>
                  </a:cubicBezTo>
                  <a:cubicBezTo>
                    <a:pt x="97" y="372"/>
                    <a:pt x="86" y="348"/>
                    <a:pt x="78" y="327"/>
                  </a:cubicBezTo>
                  <a:close/>
                  <a:moveTo>
                    <a:pt x="142" y="319"/>
                  </a:moveTo>
                  <a:cubicBezTo>
                    <a:pt x="142" y="319"/>
                    <a:pt x="135" y="313"/>
                    <a:pt x="142" y="311"/>
                  </a:cubicBezTo>
                  <a:cubicBezTo>
                    <a:pt x="142" y="311"/>
                    <a:pt x="185" y="302"/>
                    <a:pt x="206" y="279"/>
                  </a:cubicBezTo>
                  <a:cubicBezTo>
                    <a:pt x="233" y="250"/>
                    <a:pt x="230" y="207"/>
                    <a:pt x="230" y="207"/>
                  </a:cubicBezTo>
                  <a:cubicBezTo>
                    <a:pt x="230" y="207"/>
                    <a:pt x="250" y="251"/>
                    <a:pt x="234" y="287"/>
                  </a:cubicBezTo>
                  <a:cubicBezTo>
                    <a:pt x="218" y="323"/>
                    <a:pt x="169" y="327"/>
                    <a:pt x="142" y="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5"/>
            <p:cNvSpPr/>
            <p:nvPr/>
          </p:nvSpPr>
          <p:spPr bwMode="auto">
            <a:xfrm>
              <a:off x="3979692" y="1882775"/>
              <a:ext cx="3130551" cy="3852863"/>
            </a:xfrm>
            <a:custGeom>
              <a:avLst/>
              <a:gdLst>
                <a:gd name="T0" fmla="*/ 1521 w 1973"/>
                <a:gd name="T1" fmla="*/ 2401 h 2429"/>
                <a:gd name="T2" fmla="*/ 1501 w 1973"/>
                <a:gd name="T3" fmla="*/ 2429 h 2429"/>
                <a:gd name="T4" fmla="*/ 813 w 1973"/>
                <a:gd name="T5" fmla="*/ 2429 h 2429"/>
                <a:gd name="T6" fmla="*/ 797 w 1973"/>
                <a:gd name="T7" fmla="*/ 2413 h 2429"/>
                <a:gd name="T8" fmla="*/ 797 w 1973"/>
                <a:gd name="T9" fmla="*/ 2233 h 2429"/>
                <a:gd name="T10" fmla="*/ 777 w 1973"/>
                <a:gd name="T11" fmla="*/ 2149 h 2429"/>
                <a:gd name="T12" fmla="*/ 669 w 1973"/>
                <a:gd name="T13" fmla="*/ 2021 h 2429"/>
                <a:gd name="T14" fmla="*/ 541 w 1973"/>
                <a:gd name="T15" fmla="*/ 2037 h 2429"/>
                <a:gd name="T16" fmla="*/ 289 w 1973"/>
                <a:gd name="T17" fmla="*/ 2029 h 2429"/>
                <a:gd name="T18" fmla="*/ 261 w 1973"/>
                <a:gd name="T19" fmla="*/ 1917 h 2429"/>
                <a:gd name="T20" fmla="*/ 261 w 1973"/>
                <a:gd name="T21" fmla="*/ 1821 h 2429"/>
                <a:gd name="T22" fmla="*/ 213 w 1973"/>
                <a:gd name="T23" fmla="*/ 1729 h 2429"/>
                <a:gd name="T24" fmla="*/ 253 w 1973"/>
                <a:gd name="T25" fmla="*/ 1677 h 2429"/>
                <a:gd name="T26" fmla="*/ 205 w 1973"/>
                <a:gd name="T27" fmla="*/ 1633 h 2429"/>
                <a:gd name="T28" fmla="*/ 217 w 1973"/>
                <a:gd name="T29" fmla="*/ 1509 h 2429"/>
                <a:gd name="T30" fmla="*/ 125 w 1973"/>
                <a:gd name="T31" fmla="*/ 1413 h 2429"/>
                <a:gd name="T32" fmla="*/ 1 w 1973"/>
                <a:gd name="T33" fmla="*/ 1325 h 2429"/>
                <a:gd name="T34" fmla="*/ 145 w 1973"/>
                <a:gd name="T35" fmla="*/ 1145 h 2429"/>
                <a:gd name="T36" fmla="*/ 181 w 1973"/>
                <a:gd name="T37" fmla="*/ 901 h 2429"/>
                <a:gd name="T38" fmla="*/ 705 w 1973"/>
                <a:gd name="T39" fmla="*/ 93 h 2429"/>
                <a:gd name="T40" fmla="*/ 1541 w 1973"/>
                <a:gd name="T41" fmla="*/ 145 h 2429"/>
                <a:gd name="T42" fmla="*/ 1925 w 1973"/>
                <a:gd name="T43" fmla="*/ 961 h 2429"/>
                <a:gd name="T44" fmla="*/ 1761 w 1973"/>
                <a:gd name="T45" fmla="*/ 1381 h 2429"/>
                <a:gd name="T46" fmla="*/ 1541 w 1973"/>
                <a:gd name="T47" fmla="*/ 1381 h 2429"/>
                <a:gd name="T48" fmla="*/ 1729 w 1973"/>
                <a:gd name="T49" fmla="*/ 957 h 2429"/>
                <a:gd name="T50" fmla="*/ 1417 w 1973"/>
                <a:gd name="T51" fmla="*/ 321 h 2429"/>
                <a:gd name="T52" fmla="*/ 769 w 1973"/>
                <a:gd name="T53" fmla="*/ 317 h 2429"/>
                <a:gd name="T54" fmla="*/ 409 w 1973"/>
                <a:gd name="T55" fmla="*/ 1093 h 2429"/>
                <a:gd name="T56" fmla="*/ 873 w 1973"/>
                <a:gd name="T57" fmla="*/ 1833 h 2429"/>
                <a:gd name="T58" fmla="*/ 1217 w 1973"/>
                <a:gd name="T59" fmla="*/ 1989 h 2429"/>
                <a:gd name="T60" fmla="*/ 1445 w 1973"/>
                <a:gd name="T61" fmla="*/ 2145 h 2429"/>
                <a:gd name="T62" fmla="*/ 1521 w 1973"/>
                <a:gd name="T63" fmla="*/ 2401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3" h="2429">
                  <a:moveTo>
                    <a:pt x="1521" y="2401"/>
                  </a:moveTo>
                  <a:cubicBezTo>
                    <a:pt x="1521" y="2401"/>
                    <a:pt x="1516" y="2429"/>
                    <a:pt x="1501" y="2429"/>
                  </a:cubicBezTo>
                  <a:cubicBezTo>
                    <a:pt x="1486" y="2429"/>
                    <a:pt x="813" y="2429"/>
                    <a:pt x="813" y="2429"/>
                  </a:cubicBezTo>
                  <a:cubicBezTo>
                    <a:pt x="813" y="2429"/>
                    <a:pt x="797" y="2424"/>
                    <a:pt x="797" y="2413"/>
                  </a:cubicBezTo>
                  <a:cubicBezTo>
                    <a:pt x="797" y="2402"/>
                    <a:pt x="797" y="2233"/>
                    <a:pt x="797" y="2233"/>
                  </a:cubicBezTo>
                  <a:cubicBezTo>
                    <a:pt x="797" y="2233"/>
                    <a:pt x="798" y="2197"/>
                    <a:pt x="777" y="2149"/>
                  </a:cubicBezTo>
                  <a:cubicBezTo>
                    <a:pt x="756" y="2101"/>
                    <a:pt x="716" y="2030"/>
                    <a:pt x="669" y="2021"/>
                  </a:cubicBezTo>
                  <a:cubicBezTo>
                    <a:pt x="622" y="2012"/>
                    <a:pt x="577" y="2028"/>
                    <a:pt x="541" y="2037"/>
                  </a:cubicBezTo>
                  <a:cubicBezTo>
                    <a:pt x="505" y="2046"/>
                    <a:pt x="344" y="2062"/>
                    <a:pt x="289" y="2029"/>
                  </a:cubicBezTo>
                  <a:cubicBezTo>
                    <a:pt x="234" y="1996"/>
                    <a:pt x="246" y="1945"/>
                    <a:pt x="261" y="1917"/>
                  </a:cubicBezTo>
                  <a:cubicBezTo>
                    <a:pt x="276" y="1889"/>
                    <a:pt x="281" y="1842"/>
                    <a:pt x="261" y="1821"/>
                  </a:cubicBezTo>
                  <a:cubicBezTo>
                    <a:pt x="241" y="1800"/>
                    <a:pt x="204" y="1750"/>
                    <a:pt x="213" y="1729"/>
                  </a:cubicBezTo>
                  <a:cubicBezTo>
                    <a:pt x="222" y="1708"/>
                    <a:pt x="253" y="1677"/>
                    <a:pt x="253" y="1677"/>
                  </a:cubicBezTo>
                  <a:cubicBezTo>
                    <a:pt x="253" y="1677"/>
                    <a:pt x="207" y="1664"/>
                    <a:pt x="205" y="1633"/>
                  </a:cubicBezTo>
                  <a:cubicBezTo>
                    <a:pt x="203" y="1602"/>
                    <a:pt x="225" y="1566"/>
                    <a:pt x="217" y="1509"/>
                  </a:cubicBezTo>
                  <a:cubicBezTo>
                    <a:pt x="209" y="1452"/>
                    <a:pt x="166" y="1429"/>
                    <a:pt x="125" y="1413"/>
                  </a:cubicBezTo>
                  <a:cubicBezTo>
                    <a:pt x="84" y="1397"/>
                    <a:pt x="0" y="1384"/>
                    <a:pt x="1" y="1325"/>
                  </a:cubicBezTo>
                  <a:cubicBezTo>
                    <a:pt x="2" y="1266"/>
                    <a:pt x="103" y="1193"/>
                    <a:pt x="145" y="1145"/>
                  </a:cubicBezTo>
                  <a:cubicBezTo>
                    <a:pt x="187" y="1097"/>
                    <a:pt x="194" y="1040"/>
                    <a:pt x="181" y="901"/>
                  </a:cubicBezTo>
                  <a:cubicBezTo>
                    <a:pt x="153" y="595"/>
                    <a:pt x="284" y="224"/>
                    <a:pt x="705" y="93"/>
                  </a:cubicBezTo>
                  <a:cubicBezTo>
                    <a:pt x="981" y="7"/>
                    <a:pt x="1290" y="0"/>
                    <a:pt x="1541" y="145"/>
                  </a:cubicBezTo>
                  <a:cubicBezTo>
                    <a:pt x="1792" y="290"/>
                    <a:pt x="1973" y="633"/>
                    <a:pt x="1925" y="961"/>
                  </a:cubicBezTo>
                  <a:cubicBezTo>
                    <a:pt x="1885" y="1237"/>
                    <a:pt x="1761" y="1381"/>
                    <a:pt x="1761" y="1381"/>
                  </a:cubicBezTo>
                  <a:cubicBezTo>
                    <a:pt x="1541" y="1381"/>
                    <a:pt x="1541" y="1381"/>
                    <a:pt x="1541" y="1381"/>
                  </a:cubicBezTo>
                  <a:cubicBezTo>
                    <a:pt x="1541" y="1381"/>
                    <a:pt x="1703" y="1195"/>
                    <a:pt x="1729" y="957"/>
                  </a:cubicBezTo>
                  <a:cubicBezTo>
                    <a:pt x="1755" y="719"/>
                    <a:pt x="1645" y="467"/>
                    <a:pt x="1417" y="321"/>
                  </a:cubicBezTo>
                  <a:cubicBezTo>
                    <a:pt x="1189" y="175"/>
                    <a:pt x="927" y="219"/>
                    <a:pt x="769" y="317"/>
                  </a:cubicBezTo>
                  <a:cubicBezTo>
                    <a:pt x="611" y="415"/>
                    <a:pt x="365" y="663"/>
                    <a:pt x="409" y="1093"/>
                  </a:cubicBezTo>
                  <a:cubicBezTo>
                    <a:pt x="453" y="1523"/>
                    <a:pt x="753" y="1749"/>
                    <a:pt x="873" y="1833"/>
                  </a:cubicBezTo>
                  <a:cubicBezTo>
                    <a:pt x="993" y="1917"/>
                    <a:pt x="1175" y="1977"/>
                    <a:pt x="1217" y="1989"/>
                  </a:cubicBezTo>
                  <a:cubicBezTo>
                    <a:pt x="1259" y="2001"/>
                    <a:pt x="1383" y="2051"/>
                    <a:pt x="1445" y="2145"/>
                  </a:cubicBezTo>
                  <a:cubicBezTo>
                    <a:pt x="1507" y="2239"/>
                    <a:pt x="1519" y="2369"/>
                    <a:pt x="1521" y="2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5614817" y="2849563"/>
              <a:ext cx="438150" cy="889000"/>
            </a:xfrm>
            <a:custGeom>
              <a:avLst/>
              <a:gdLst>
                <a:gd name="T0" fmla="*/ 270 w 276"/>
                <a:gd name="T1" fmla="*/ 479 h 560"/>
                <a:gd name="T2" fmla="*/ 218 w 276"/>
                <a:gd name="T3" fmla="*/ 495 h 560"/>
                <a:gd name="T4" fmla="*/ 166 w 276"/>
                <a:gd name="T5" fmla="*/ 459 h 560"/>
                <a:gd name="T6" fmla="*/ 222 w 276"/>
                <a:gd name="T7" fmla="*/ 471 h 560"/>
                <a:gd name="T8" fmla="*/ 274 w 276"/>
                <a:gd name="T9" fmla="*/ 419 h 560"/>
                <a:gd name="T10" fmla="*/ 274 w 276"/>
                <a:gd name="T11" fmla="*/ 207 h 560"/>
                <a:gd name="T12" fmla="*/ 250 w 276"/>
                <a:gd name="T13" fmla="*/ 155 h 560"/>
                <a:gd name="T14" fmla="*/ 202 w 276"/>
                <a:gd name="T15" fmla="*/ 147 h 560"/>
                <a:gd name="T16" fmla="*/ 190 w 276"/>
                <a:gd name="T17" fmla="*/ 143 h 560"/>
                <a:gd name="T18" fmla="*/ 210 w 276"/>
                <a:gd name="T19" fmla="*/ 123 h 560"/>
                <a:gd name="T20" fmla="*/ 274 w 276"/>
                <a:gd name="T21" fmla="*/ 139 h 560"/>
                <a:gd name="T22" fmla="*/ 274 w 276"/>
                <a:gd name="T23" fmla="*/ 51 h 560"/>
                <a:gd name="T24" fmla="*/ 234 w 276"/>
                <a:gd name="T25" fmla="*/ 7 h 560"/>
                <a:gd name="T26" fmla="*/ 154 w 276"/>
                <a:gd name="T27" fmla="*/ 35 h 560"/>
                <a:gd name="T28" fmla="*/ 62 w 276"/>
                <a:gd name="T29" fmla="*/ 75 h 560"/>
                <a:gd name="T30" fmla="*/ 70 w 276"/>
                <a:gd name="T31" fmla="*/ 131 h 560"/>
                <a:gd name="T32" fmla="*/ 154 w 276"/>
                <a:gd name="T33" fmla="*/ 171 h 560"/>
                <a:gd name="T34" fmla="*/ 154 w 276"/>
                <a:gd name="T35" fmla="*/ 207 h 560"/>
                <a:gd name="T36" fmla="*/ 98 w 276"/>
                <a:gd name="T37" fmla="*/ 159 h 560"/>
                <a:gd name="T38" fmla="*/ 6 w 276"/>
                <a:gd name="T39" fmla="*/ 219 h 560"/>
                <a:gd name="T40" fmla="*/ 38 w 276"/>
                <a:gd name="T41" fmla="*/ 323 h 560"/>
                <a:gd name="T42" fmla="*/ 2 w 276"/>
                <a:gd name="T43" fmla="*/ 383 h 560"/>
                <a:gd name="T44" fmla="*/ 30 w 276"/>
                <a:gd name="T45" fmla="*/ 435 h 560"/>
                <a:gd name="T46" fmla="*/ 102 w 276"/>
                <a:gd name="T47" fmla="*/ 383 h 560"/>
                <a:gd name="T48" fmla="*/ 194 w 276"/>
                <a:gd name="T49" fmla="*/ 411 h 560"/>
                <a:gd name="T50" fmla="*/ 174 w 276"/>
                <a:gd name="T51" fmla="*/ 411 h 560"/>
                <a:gd name="T52" fmla="*/ 86 w 276"/>
                <a:gd name="T53" fmla="*/ 419 h 560"/>
                <a:gd name="T54" fmla="*/ 46 w 276"/>
                <a:gd name="T55" fmla="*/ 479 h 560"/>
                <a:gd name="T56" fmla="*/ 54 w 276"/>
                <a:gd name="T57" fmla="*/ 503 h 560"/>
                <a:gd name="T58" fmla="*/ 110 w 276"/>
                <a:gd name="T59" fmla="*/ 483 h 560"/>
                <a:gd name="T60" fmla="*/ 110 w 276"/>
                <a:gd name="T61" fmla="*/ 499 h 560"/>
                <a:gd name="T62" fmla="*/ 126 w 276"/>
                <a:gd name="T63" fmla="*/ 543 h 560"/>
                <a:gd name="T64" fmla="*/ 238 w 276"/>
                <a:gd name="T65" fmla="*/ 551 h 560"/>
                <a:gd name="T66" fmla="*/ 274 w 276"/>
                <a:gd name="T67" fmla="*/ 515 h 560"/>
                <a:gd name="T68" fmla="*/ 270 w 276"/>
                <a:gd name="T69" fmla="*/ 479 h 560"/>
                <a:gd name="T70" fmla="*/ 138 w 276"/>
                <a:gd name="T71" fmla="*/ 135 h 560"/>
                <a:gd name="T72" fmla="*/ 130 w 276"/>
                <a:gd name="T73" fmla="*/ 95 h 560"/>
                <a:gd name="T74" fmla="*/ 178 w 276"/>
                <a:gd name="T75" fmla="*/ 63 h 560"/>
                <a:gd name="T76" fmla="*/ 222 w 276"/>
                <a:gd name="T77" fmla="*/ 99 h 560"/>
                <a:gd name="T78" fmla="*/ 166 w 276"/>
                <a:gd name="T79" fmla="*/ 95 h 560"/>
                <a:gd name="T80" fmla="*/ 138 w 276"/>
                <a:gd name="T81" fmla="*/ 135 h 560"/>
                <a:gd name="T82" fmla="*/ 78 w 276"/>
                <a:gd name="T83" fmla="*/ 327 h 560"/>
                <a:gd name="T84" fmla="*/ 86 w 276"/>
                <a:gd name="T85" fmla="*/ 267 h 560"/>
                <a:gd name="T86" fmla="*/ 130 w 276"/>
                <a:gd name="T87" fmla="*/ 243 h 560"/>
                <a:gd name="T88" fmla="*/ 134 w 276"/>
                <a:gd name="T89" fmla="*/ 255 h 560"/>
                <a:gd name="T90" fmla="*/ 102 w 276"/>
                <a:gd name="T91" fmla="*/ 315 h 560"/>
                <a:gd name="T92" fmla="*/ 138 w 276"/>
                <a:gd name="T93" fmla="*/ 363 h 560"/>
                <a:gd name="T94" fmla="*/ 78 w 276"/>
                <a:gd name="T95" fmla="*/ 327 h 560"/>
                <a:gd name="T96" fmla="*/ 142 w 276"/>
                <a:gd name="T97" fmla="*/ 319 h 560"/>
                <a:gd name="T98" fmla="*/ 142 w 276"/>
                <a:gd name="T99" fmla="*/ 311 h 560"/>
                <a:gd name="T100" fmla="*/ 206 w 276"/>
                <a:gd name="T101" fmla="*/ 279 h 560"/>
                <a:gd name="T102" fmla="*/ 230 w 276"/>
                <a:gd name="T103" fmla="*/ 207 h 560"/>
                <a:gd name="T104" fmla="*/ 234 w 276"/>
                <a:gd name="T105" fmla="*/ 287 h 560"/>
                <a:gd name="T106" fmla="*/ 142 w 276"/>
                <a:gd name="T107" fmla="*/ 319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6" h="560">
                  <a:moveTo>
                    <a:pt x="270" y="479"/>
                  </a:moveTo>
                  <a:cubicBezTo>
                    <a:pt x="270" y="479"/>
                    <a:pt x="238" y="493"/>
                    <a:pt x="218" y="495"/>
                  </a:cubicBezTo>
                  <a:cubicBezTo>
                    <a:pt x="198" y="497"/>
                    <a:pt x="166" y="492"/>
                    <a:pt x="166" y="459"/>
                  </a:cubicBezTo>
                  <a:cubicBezTo>
                    <a:pt x="166" y="459"/>
                    <a:pt x="193" y="472"/>
                    <a:pt x="222" y="471"/>
                  </a:cubicBezTo>
                  <a:cubicBezTo>
                    <a:pt x="251" y="470"/>
                    <a:pt x="274" y="450"/>
                    <a:pt x="274" y="419"/>
                  </a:cubicBezTo>
                  <a:cubicBezTo>
                    <a:pt x="274" y="388"/>
                    <a:pt x="274" y="207"/>
                    <a:pt x="274" y="207"/>
                  </a:cubicBezTo>
                  <a:cubicBezTo>
                    <a:pt x="274" y="207"/>
                    <a:pt x="273" y="169"/>
                    <a:pt x="250" y="155"/>
                  </a:cubicBezTo>
                  <a:cubicBezTo>
                    <a:pt x="227" y="141"/>
                    <a:pt x="202" y="147"/>
                    <a:pt x="202" y="147"/>
                  </a:cubicBezTo>
                  <a:cubicBezTo>
                    <a:pt x="202" y="147"/>
                    <a:pt x="201" y="140"/>
                    <a:pt x="190" y="143"/>
                  </a:cubicBezTo>
                  <a:cubicBezTo>
                    <a:pt x="190" y="143"/>
                    <a:pt x="184" y="124"/>
                    <a:pt x="210" y="123"/>
                  </a:cubicBezTo>
                  <a:cubicBezTo>
                    <a:pt x="236" y="122"/>
                    <a:pt x="256" y="126"/>
                    <a:pt x="274" y="139"/>
                  </a:cubicBezTo>
                  <a:cubicBezTo>
                    <a:pt x="274" y="51"/>
                    <a:pt x="274" y="51"/>
                    <a:pt x="274" y="51"/>
                  </a:cubicBezTo>
                  <a:cubicBezTo>
                    <a:pt x="274" y="51"/>
                    <a:pt x="273" y="14"/>
                    <a:pt x="234" y="7"/>
                  </a:cubicBezTo>
                  <a:cubicBezTo>
                    <a:pt x="195" y="0"/>
                    <a:pt x="180" y="25"/>
                    <a:pt x="154" y="35"/>
                  </a:cubicBezTo>
                  <a:cubicBezTo>
                    <a:pt x="128" y="45"/>
                    <a:pt x="79" y="46"/>
                    <a:pt x="62" y="75"/>
                  </a:cubicBezTo>
                  <a:cubicBezTo>
                    <a:pt x="45" y="104"/>
                    <a:pt x="52" y="125"/>
                    <a:pt x="70" y="131"/>
                  </a:cubicBezTo>
                  <a:cubicBezTo>
                    <a:pt x="88" y="137"/>
                    <a:pt x="143" y="155"/>
                    <a:pt x="154" y="171"/>
                  </a:cubicBezTo>
                  <a:cubicBezTo>
                    <a:pt x="165" y="187"/>
                    <a:pt x="158" y="205"/>
                    <a:pt x="154" y="207"/>
                  </a:cubicBezTo>
                  <a:cubicBezTo>
                    <a:pt x="150" y="209"/>
                    <a:pt x="124" y="169"/>
                    <a:pt x="98" y="159"/>
                  </a:cubicBezTo>
                  <a:cubicBezTo>
                    <a:pt x="72" y="149"/>
                    <a:pt x="12" y="177"/>
                    <a:pt x="6" y="219"/>
                  </a:cubicBezTo>
                  <a:cubicBezTo>
                    <a:pt x="0" y="261"/>
                    <a:pt x="38" y="323"/>
                    <a:pt x="38" y="323"/>
                  </a:cubicBezTo>
                  <a:cubicBezTo>
                    <a:pt x="38" y="323"/>
                    <a:pt x="3" y="361"/>
                    <a:pt x="2" y="383"/>
                  </a:cubicBezTo>
                  <a:cubicBezTo>
                    <a:pt x="1" y="405"/>
                    <a:pt x="17" y="428"/>
                    <a:pt x="30" y="435"/>
                  </a:cubicBezTo>
                  <a:cubicBezTo>
                    <a:pt x="30" y="435"/>
                    <a:pt x="66" y="395"/>
                    <a:pt x="102" y="383"/>
                  </a:cubicBezTo>
                  <a:cubicBezTo>
                    <a:pt x="138" y="371"/>
                    <a:pt x="178" y="376"/>
                    <a:pt x="194" y="411"/>
                  </a:cubicBezTo>
                  <a:cubicBezTo>
                    <a:pt x="194" y="411"/>
                    <a:pt x="189" y="418"/>
                    <a:pt x="174" y="411"/>
                  </a:cubicBezTo>
                  <a:cubicBezTo>
                    <a:pt x="159" y="404"/>
                    <a:pt x="119" y="396"/>
                    <a:pt x="86" y="419"/>
                  </a:cubicBezTo>
                  <a:cubicBezTo>
                    <a:pt x="53" y="442"/>
                    <a:pt x="44" y="459"/>
                    <a:pt x="46" y="479"/>
                  </a:cubicBezTo>
                  <a:cubicBezTo>
                    <a:pt x="48" y="499"/>
                    <a:pt x="54" y="503"/>
                    <a:pt x="54" y="503"/>
                  </a:cubicBezTo>
                  <a:cubicBezTo>
                    <a:pt x="110" y="483"/>
                    <a:pt x="110" y="483"/>
                    <a:pt x="110" y="483"/>
                  </a:cubicBezTo>
                  <a:cubicBezTo>
                    <a:pt x="110" y="483"/>
                    <a:pt x="112" y="488"/>
                    <a:pt x="110" y="499"/>
                  </a:cubicBezTo>
                  <a:cubicBezTo>
                    <a:pt x="108" y="510"/>
                    <a:pt x="99" y="526"/>
                    <a:pt x="126" y="543"/>
                  </a:cubicBezTo>
                  <a:cubicBezTo>
                    <a:pt x="153" y="560"/>
                    <a:pt x="218" y="552"/>
                    <a:pt x="238" y="551"/>
                  </a:cubicBezTo>
                  <a:cubicBezTo>
                    <a:pt x="258" y="550"/>
                    <a:pt x="272" y="531"/>
                    <a:pt x="274" y="515"/>
                  </a:cubicBezTo>
                  <a:cubicBezTo>
                    <a:pt x="276" y="499"/>
                    <a:pt x="270" y="479"/>
                    <a:pt x="270" y="479"/>
                  </a:cubicBezTo>
                  <a:close/>
                  <a:moveTo>
                    <a:pt x="138" y="135"/>
                  </a:moveTo>
                  <a:cubicBezTo>
                    <a:pt x="131" y="135"/>
                    <a:pt x="126" y="107"/>
                    <a:pt x="130" y="95"/>
                  </a:cubicBezTo>
                  <a:cubicBezTo>
                    <a:pt x="134" y="83"/>
                    <a:pt x="148" y="60"/>
                    <a:pt x="178" y="63"/>
                  </a:cubicBezTo>
                  <a:cubicBezTo>
                    <a:pt x="208" y="66"/>
                    <a:pt x="222" y="99"/>
                    <a:pt x="222" y="99"/>
                  </a:cubicBezTo>
                  <a:cubicBezTo>
                    <a:pt x="219" y="99"/>
                    <a:pt x="191" y="84"/>
                    <a:pt x="166" y="95"/>
                  </a:cubicBezTo>
                  <a:cubicBezTo>
                    <a:pt x="141" y="106"/>
                    <a:pt x="138" y="135"/>
                    <a:pt x="138" y="135"/>
                  </a:cubicBezTo>
                  <a:close/>
                  <a:moveTo>
                    <a:pt x="78" y="327"/>
                  </a:moveTo>
                  <a:cubicBezTo>
                    <a:pt x="70" y="306"/>
                    <a:pt x="80" y="282"/>
                    <a:pt x="86" y="267"/>
                  </a:cubicBezTo>
                  <a:cubicBezTo>
                    <a:pt x="92" y="252"/>
                    <a:pt x="121" y="241"/>
                    <a:pt x="130" y="243"/>
                  </a:cubicBezTo>
                  <a:cubicBezTo>
                    <a:pt x="139" y="245"/>
                    <a:pt x="134" y="255"/>
                    <a:pt x="134" y="255"/>
                  </a:cubicBezTo>
                  <a:cubicBezTo>
                    <a:pt x="115" y="268"/>
                    <a:pt x="99" y="293"/>
                    <a:pt x="102" y="315"/>
                  </a:cubicBezTo>
                  <a:cubicBezTo>
                    <a:pt x="105" y="337"/>
                    <a:pt x="138" y="363"/>
                    <a:pt x="138" y="363"/>
                  </a:cubicBezTo>
                  <a:cubicBezTo>
                    <a:pt x="97" y="372"/>
                    <a:pt x="86" y="348"/>
                    <a:pt x="78" y="327"/>
                  </a:cubicBezTo>
                  <a:close/>
                  <a:moveTo>
                    <a:pt x="142" y="319"/>
                  </a:moveTo>
                  <a:cubicBezTo>
                    <a:pt x="142" y="319"/>
                    <a:pt x="135" y="313"/>
                    <a:pt x="142" y="311"/>
                  </a:cubicBezTo>
                  <a:cubicBezTo>
                    <a:pt x="142" y="311"/>
                    <a:pt x="185" y="302"/>
                    <a:pt x="206" y="279"/>
                  </a:cubicBezTo>
                  <a:cubicBezTo>
                    <a:pt x="233" y="250"/>
                    <a:pt x="230" y="207"/>
                    <a:pt x="230" y="207"/>
                  </a:cubicBezTo>
                  <a:cubicBezTo>
                    <a:pt x="230" y="207"/>
                    <a:pt x="250" y="251"/>
                    <a:pt x="234" y="287"/>
                  </a:cubicBezTo>
                  <a:cubicBezTo>
                    <a:pt x="218" y="323"/>
                    <a:pt x="169" y="327"/>
                    <a:pt x="142" y="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5525917" y="4111626"/>
              <a:ext cx="1121116" cy="238124"/>
            </a:xfrm>
            <a:prstGeom prst="roundRect">
              <a:avLst>
                <a:gd name="adj" fmla="val 3098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5554492" y="4397514"/>
              <a:ext cx="1041400" cy="228600"/>
            </a:xfrm>
            <a:prstGeom prst="roundRect">
              <a:avLst>
                <a:gd name="adj" fmla="val 3098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5770768" y="4673879"/>
              <a:ext cx="631413" cy="256897"/>
            </a:xfrm>
            <a:custGeom>
              <a:avLst/>
              <a:gdLst>
                <a:gd name="connsiteX0" fmla="*/ 0 w 631413"/>
                <a:gd name="connsiteY0" fmla="*/ 0 h 256897"/>
                <a:gd name="connsiteX1" fmla="*/ 631413 w 631413"/>
                <a:gd name="connsiteY1" fmla="*/ 0 h 256897"/>
                <a:gd name="connsiteX2" fmla="*/ 630644 w 631413"/>
                <a:gd name="connsiteY2" fmla="*/ 7410 h 256897"/>
                <a:gd name="connsiteX3" fmla="*/ 315706 w 631413"/>
                <a:gd name="connsiteY3" fmla="*/ 256897 h 256897"/>
                <a:gd name="connsiteX4" fmla="*/ 768 w 631413"/>
                <a:gd name="connsiteY4" fmla="*/ 7410 h 25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413" h="256897">
                  <a:moveTo>
                    <a:pt x="0" y="0"/>
                  </a:moveTo>
                  <a:lnTo>
                    <a:pt x="631413" y="0"/>
                  </a:lnTo>
                  <a:lnTo>
                    <a:pt x="630644" y="7410"/>
                  </a:lnTo>
                  <a:cubicBezTo>
                    <a:pt x="600668" y="149792"/>
                    <a:pt x="471056" y="256897"/>
                    <a:pt x="315706" y="256897"/>
                  </a:cubicBezTo>
                  <a:cubicBezTo>
                    <a:pt x="160357" y="256897"/>
                    <a:pt x="30744" y="149792"/>
                    <a:pt x="768" y="741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5" grpId="0"/>
      <p:bldP spid="103" grpId="0"/>
      <p:bldP spid="104" grpId="0"/>
      <p:bldP spid="107" grpId="0"/>
      <p:bldP spid="108" grpId="0"/>
      <p:bldP spid="111" grpId="0"/>
      <p:bldP spid="1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761746" y="3421223"/>
            <a:ext cx="760252" cy="760252"/>
            <a:chOff x="761746" y="3421223"/>
            <a:chExt cx="760252" cy="760252"/>
          </a:xfrm>
        </p:grpSpPr>
        <p:sp>
          <p:nvSpPr>
            <p:cNvPr id="69" name="椭圆 68"/>
            <p:cNvSpPr/>
            <p:nvPr/>
          </p:nvSpPr>
          <p:spPr>
            <a:xfrm>
              <a:off x="761746" y="3421223"/>
              <a:ext cx="760252" cy="760252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960692" y="3620169"/>
              <a:ext cx="362360" cy="362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实验步骤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454706" y="4607700"/>
            <a:ext cx="1314206" cy="5813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Agency FB" panose="020B0503020202020204" pitchFamily="34" charset="0"/>
              </a:rPr>
              <a:t>Step 01</a:t>
            </a:r>
            <a:endParaRPr lang="zh-CN" altLang="en-US" sz="20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43509" y="2125204"/>
            <a:ext cx="596726" cy="59672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Agency FB" panose="020B0503020202020204" pitchFamily="34" charset="0"/>
              </a:rPr>
              <a:t>Start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62219" y="4605163"/>
            <a:ext cx="1314206" cy="5813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Agency FB" panose="020B0503020202020204" pitchFamily="34" charset="0"/>
              </a:rPr>
              <a:t>Step </a:t>
            </a:r>
            <a:r>
              <a:rPr lang="en-US" altLang="zh-CN" sz="2000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03</a:t>
            </a:r>
            <a:endParaRPr lang="zh-CN" altLang="en-US" sz="20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03949" y="1146106"/>
            <a:ext cx="1314206" cy="5813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Agency FB" panose="020B0503020202020204" pitchFamily="34" charset="0"/>
              </a:rPr>
              <a:t>Step </a:t>
            </a:r>
            <a:r>
              <a:rPr lang="en-US" altLang="zh-CN" sz="2000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02</a:t>
            </a:r>
            <a:endParaRPr lang="zh-CN" altLang="en-US" sz="20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597169" y="1146106"/>
            <a:ext cx="1314206" cy="5813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Agency FB" panose="020B0503020202020204" pitchFamily="34" charset="0"/>
              </a:rPr>
              <a:t>Step </a:t>
            </a:r>
            <a:r>
              <a:rPr lang="en-US" altLang="zh-CN" sz="2000" dirty="0" smtClean="0">
                <a:solidFill>
                  <a:schemeClr val="accent2"/>
                </a:solidFill>
                <a:latin typeface="Agency FB" panose="020B0503020202020204" pitchFamily="34" charset="0"/>
              </a:rPr>
              <a:t>04</a:t>
            </a:r>
            <a:endParaRPr lang="zh-CN" altLang="en-US" sz="20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0829138" y="4886303"/>
            <a:ext cx="596726" cy="59672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Agency FB" panose="020B0503020202020204" pitchFamily="34" charset="0"/>
              </a:rPr>
              <a:t>Finish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38" name="TextBox 28"/>
          <p:cNvSpPr txBox="1"/>
          <p:nvPr/>
        </p:nvSpPr>
        <p:spPr>
          <a:xfrm>
            <a:off x="4034387" y="1676302"/>
            <a:ext cx="2253331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1" dirty="0"/>
              <a:t>基本框架</a:t>
            </a:r>
            <a:endParaRPr lang="zh-CN" altLang="en-US" b="1" dirty="0"/>
          </a:p>
        </p:txBody>
      </p:sp>
      <p:sp>
        <p:nvSpPr>
          <p:cNvPr id="39" name="TextBox 29"/>
          <p:cNvSpPr txBox="1"/>
          <p:nvPr/>
        </p:nvSpPr>
        <p:spPr>
          <a:xfrm>
            <a:off x="3491935" y="2197962"/>
            <a:ext cx="3338234" cy="281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ctr"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表现层、控制层、逻辑层、数据层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TextBox 28"/>
          <p:cNvSpPr txBox="1"/>
          <p:nvPr/>
        </p:nvSpPr>
        <p:spPr>
          <a:xfrm>
            <a:off x="8127607" y="1676302"/>
            <a:ext cx="2253331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1" dirty="0" smtClean="0">
                <a:solidFill>
                  <a:schemeClr val="accent1"/>
                </a:solidFill>
              </a:rPr>
              <a:t>高级功能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1" name="TextBox 29"/>
          <p:cNvSpPr txBox="1"/>
          <p:nvPr/>
        </p:nvSpPr>
        <p:spPr>
          <a:xfrm>
            <a:off x="7585155" y="2204870"/>
            <a:ext cx="3338234" cy="281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ctr"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字幕流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TextBox 28"/>
          <p:cNvSpPr txBox="1"/>
          <p:nvPr/>
        </p:nvSpPr>
        <p:spPr>
          <a:xfrm>
            <a:off x="1985144" y="5143802"/>
            <a:ext cx="2253331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1" dirty="0" smtClean="0">
                <a:solidFill>
                  <a:schemeClr val="accent1"/>
                </a:solidFill>
              </a:rPr>
              <a:t>界面设计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3" name="TextBox 29"/>
          <p:cNvSpPr txBox="1"/>
          <p:nvPr/>
        </p:nvSpPr>
        <p:spPr>
          <a:xfrm>
            <a:off x="1442692" y="5665462"/>
            <a:ext cx="3338234" cy="281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ctr"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仿照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vidcutter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设计界面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TextBox 28"/>
          <p:cNvSpPr txBox="1"/>
          <p:nvPr/>
        </p:nvSpPr>
        <p:spPr>
          <a:xfrm>
            <a:off x="6092657" y="5100809"/>
            <a:ext cx="2253331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1" dirty="0">
                <a:sym typeface="+mn-ea"/>
              </a:rPr>
              <a:t>基本功能</a:t>
            </a:r>
            <a:endParaRPr lang="zh-CN" altLang="en-US" b="1" dirty="0"/>
          </a:p>
        </p:txBody>
      </p:sp>
      <p:sp>
        <p:nvSpPr>
          <p:cNvPr id="45" name="TextBox 29"/>
          <p:cNvSpPr txBox="1"/>
          <p:nvPr/>
        </p:nvSpPr>
        <p:spPr>
          <a:xfrm>
            <a:off x="5550205" y="5622469"/>
            <a:ext cx="3338234" cy="563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ctr"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sym typeface="+mn-ea"/>
              </a:rPr>
              <a:t>导入文件、裁剪视频、合并视频、导出视频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892954" y="3421223"/>
            <a:ext cx="760252" cy="760252"/>
            <a:chOff x="8892954" y="3421223"/>
            <a:chExt cx="760252" cy="760252"/>
          </a:xfrm>
        </p:grpSpPr>
        <p:sp>
          <p:nvSpPr>
            <p:cNvPr id="4" name="椭圆 3"/>
            <p:cNvSpPr/>
            <p:nvPr/>
          </p:nvSpPr>
          <p:spPr>
            <a:xfrm>
              <a:off x="8892954" y="3421223"/>
              <a:ext cx="760252" cy="760252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91900" y="3620169"/>
              <a:ext cx="362360" cy="362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9531127" y="3754915"/>
            <a:ext cx="1482621" cy="92868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946709" y="3620169"/>
            <a:ext cx="362360" cy="3623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9273080" y="2995297"/>
            <a:ext cx="0" cy="7962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6839197" y="3421223"/>
            <a:ext cx="760252" cy="760252"/>
            <a:chOff x="6839197" y="3421223"/>
            <a:chExt cx="760252" cy="760252"/>
          </a:xfrm>
        </p:grpSpPr>
        <p:sp>
          <p:nvSpPr>
            <p:cNvPr id="47" name="椭圆 46"/>
            <p:cNvSpPr/>
            <p:nvPr/>
          </p:nvSpPr>
          <p:spPr>
            <a:xfrm>
              <a:off x="6839197" y="3421223"/>
              <a:ext cx="760252" cy="7602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038143" y="3620169"/>
              <a:ext cx="362360" cy="3623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7580835" y="3754915"/>
            <a:ext cx="1620000" cy="928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7219323" y="3801349"/>
            <a:ext cx="0" cy="7962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4785440" y="3421223"/>
            <a:ext cx="760252" cy="760252"/>
            <a:chOff x="4785440" y="3421223"/>
            <a:chExt cx="760252" cy="760252"/>
          </a:xfrm>
        </p:grpSpPr>
        <p:sp>
          <p:nvSpPr>
            <p:cNvPr id="52" name="椭圆 51"/>
            <p:cNvSpPr/>
            <p:nvPr/>
          </p:nvSpPr>
          <p:spPr>
            <a:xfrm>
              <a:off x="4785440" y="3421223"/>
              <a:ext cx="760252" cy="760252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4984386" y="3620169"/>
              <a:ext cx="362360" cy="3623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/>
          <p:cNvSpPr/>
          <p:nvPr/>
        </p:nvSpPr>
        <p:spPr>
          <a:xfrm>
            <a:off x="5466106" y="3754915"/>
            <a:ext cx="1620000" cy="92868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165566" y="2995297"/>
            <a:ext cx="0" cy="7962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2731683" y="3421223"/>
            <a:ext cx="760252" cy="760252"/>
            <a:chOff x="2731683" y="3421223"/>
            <a:chExt cx="760252" cy="760252"/>
          </a:xfrm>
        </p:grpSpPr>
        <p:sp>
          <p:nvSpPr>
            <p:cNvPr id="57" name="椭圆 56"/>
            <p:cNvSpPr/>
            <p:nvPr/>
          </p:nvSpPr>
          <p:spPr>
            <a:xfrm>
              <a:off x="2731683" y="3421223"/>
              <a:ext cx="760252" cy="7602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2930629" y="3620169"/>
              <a:ext cx="362360" cy="3623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3419107" y="3754915"/>
            <a:ext cx="1620000" cy="928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/>
        </p:nvCxnSpPr>
        <p:spPr>
          <a:xfrm flipV="1">
            <a:off x="3111809" y="3801349"/>
            <a:ext cx="0" cy="7962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1381695" y="3754915"/>
            <a:ext cx="1620000" cy="92868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>
          <a:xfrm flipV="1">
            <a:off x="1141872" y="2995297"/>
            <a:ext cx="0" cy="7962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V="1">
            <a:off x="11127889" y="3801349"/>
            <a:ext cx="0" cy="7962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Singl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2" presetClass="entr" presetSubtype="1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69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70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3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74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7" dur="1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78" dur="1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grpId="0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81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2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4" grpId="0" animBg="1"/>
          <p:bldP spid="26" grpId="0"/>
          <p:bldP spid="28" grpId="0"/>
          <p:bldP spid="30" grpId="0"/>
          <p:bldP spid="33" grpId="0" animBg="1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7" grpId="0" animBg="1"/>
          <p:bldP spid="36" grpId="0" animBg="1"/>
          <p:bldP spid="49" grpId="0" animBg="1"/>
          <p:bldP spid="54" grpId="0" animBg="1"/>
          <p:bldP spid="59" grpId="0" animBg="1"/>
          <p:bldP spid="7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4" grpId="0" animBg="1"/>
          <p:bldP spid="26" grpId="0"/>
          <p:bldP spid="28" grpId="0"/>
          <p:bldP spid="30" grpId="0"/>
          <p:bldP spid="33" grpId="0" animBg="1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7" grpId="0" animBg="1"/>
          <p:bldP spid="36" grpId="0" animBg="1"/>
          <p:bldP spid="49" grpId="0" animBg="1"/>
          <p:bldP spid="54" grpId="0" animBg="1"/>
          <p:bldP spid="59" grpId="0" animBg="1"/>
          <p:bldP spid="71" grpId="0" animBg="1"/>
        </p:bldLst>
      </p:timing>
    </mc:Fallback>
  </mc:AlternateContent>
</p:sld>
</file>

<file path=ppt/tags/tag1.xml><?xml version="1.0" encoding="utf-8"?>
<p:tagLst xmlns:p="http://schemas.openxmlformats.org/presentationml/2006/main">
  <p:tag name="ISPRING_PLAYERS_CUSTOMIZATION" val="UEsDBBQAAgAIAMMGlEh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DBpRIlxfuTwoDAAC1CgAAJwAAAHVuaXZlcnNhbC9mbGFzaF9wdWJsaXNoaW5nX3NldHRpbmdzLnhtbNVW3U4aQRS+5ykm03gpqxarJQumEUiJCkRoq1dm2DmwE2dntjuzIF71afpgfZKe2RGEaM2qNWnDBcz5+c53fuYw4dFNIskMMiO0atDd6g4loCLNhZo26JdRZ/uQEmOZ4kxqBQ2qNCVHzUqY5mMpTDwEa9HUEIRRpp7aBo2tTetBMJ/Pq8KkmdNqmVvEN9VIJ0GagQFlIQtSyRb4ZRcpGNqsVAgJvehM81wCERwpKOHYMdmRzMQ08GZjFl1PM50rfqylzkg2HTfou9ah+yxtPFRLJKBccqaJQie2dca5cHyYHIpbIDGIaYzED2qUzAW3cYPu1RwKWgcPUQpsnwNzKMcak1H2Dj4ByzizzB99PAs31iwFXsQXiiUiGqGGuPwbtDW6+nw5aJ+fdnsnV6N+/3TUHXgShU+wiRMGm4FCJKTzLIJVnJBZy6IYeaPPhEkDYbAuWppNtNog585krCXWvvDCeUjGwHssgbVuDK+F6qDlLiUTTEQuGvRTJpikRFgmRbRyNvnYWGGL/nfWLQli4ZwBORvS+/C+OlHMMgPrtJYa42oeNb/pXHKy0DmR4hqI1QTzzxP8FQNZbw6ZZDoppDg+lhgpMOJMwBz4UVHTO8A/BbrEEEmOnji5qQTrI3zPxS0Zw0RniAtshjOOcmE8fvVZwCkz5h6ULTluDU+7rfZVt9dqX2y5BBmfMRU9ExwbDklq3wKfYe5KYwgpNVZzDQIrE7HcQNEfLnhhVibN0rFjNiua7hpZgGK7BfLxmKiIcDSFyqEsYMQU0UouCIvwChk3QjOhc4MSPywe2ryIoHclQhVUp3iDMFjGISuDtrO79762/+Hg8GO9Gvz68XP7Sae7tTKQzEXze+X4ycWyWi4P71wYuF3w+GqwWf5vbobBeftrmbr22hejUt1sD0vB9ctY9U/KWJ37VTZYW2OlKOAemvqlh5tIikRY4H9zxF4wJq/6B/Ez9jZj8oY5v+Zq/Dcp+9PqMbLx+giDR59HTpMIJRIshNuIqzdVc7+2g++ZR1WVCqJtPjWbld9QSwMEFAACAAgAwwaUSL0afcCyAgAAVQoAACEAAAB1bml2ZXJzYWwvZmxhc2hfc2tpbl9zZXR0aW5ncy54bWyVVlFP2zAQft+vqLp3wqYNNslUgtJJSGyggXh3kmti1bEj+1LWfz/bsYndNjTUQqq/+77z+Xx3hegNE4tPsxkpJJfqCRCZqLRFAjZj5dU87xClOCukQBB4JqRqKJ8vPv9yH5I55imV3IKaqlnTAoZjLt1nisSf8f3SrjFBIZuWit29rORZTotNpWQnypOh1bsWFGdiY5jnPy+Xq9EDONN4h9AkMa1+2DVN0irQGmxIFyu7Tqo4zYGHk87dZ6JmOOr92+/JtkwzdLLrL3aNyVpaQZrk2x92jfOF8f5hAcI/NNSvF3aNUjndgfqQc9l27UdqpFWysglNNe8/4puGS1qa9rNRndt1UmAvZA86+Qo+Pd9u7YpI/mvc98S2q5L80eZ1byDYR885LFB1QLKw6226lq8PHZr+gMWacm0IMTSQHk3Qj7TTwU2KDby/8MpEGfvyyEB5kbxrYNkHHLlL8YG/XN64WRE7fcOiCBVsPRiFOIAD84/J6wEzAgfmE2clPAi+O4xg39SLwiPfUP+c7+ffWEFQsy29NeyC1Z50b1tXR6F6IHAaWcJC23CeWQP23UjmsD6k7CAmIuiWVRSZFL8tL9+5y2iS7Rl8rR2vLIIMORwrOBejGdNxutw+rUdvTQuy/1kYLtfvZ2im+NWcItKibszPkp7PvM60iUnMPDuusHPS0EHdibWMNO7sMVFD1QbUs5R86jFCIuip7mXfXGN0kkU5INnxLBPv5Fj6RdfkoFbm1RjokOUU7Ik1q2pu/vCFwSuUe4oRay/F2vgTlL3VZQT4IgCqijpUbb/pLU3HkXHYQmj+CHBXHrsb0aZKxwruGu9hjXHJeWRSTfpZMdRKOkMi/Aj/xYSVON6zTCh7pLl2N0s6P4zhIZZkMIdxZosvnmRu72spcWzshxk0oP138j9QSwMEFAACAAgAwwaUSP9uHXvfAgAAxgkAACYAAAB1bml2ZXJzYWwvaHRtbF9wdWJsaXNoaW5nX3NldHRpbmdzLnhtbM1WwU4bMRC95yssVxzJAqWFRpugigSBoCQiaQsn5KwnWQuvvbW9CeHUr+mH9Us6XpOQCBotCKoqh2THM2/emxnPJj64zSSZgLFCqybdrm9RAirRXKhxk34dHG3uU2IdU5xJraBJlabkoFWL82IohU374By6WoIwyjZy16Spc3kjiqbTaV3Y3PhTLQuH+Lae6CzKDVhQDkyUSzbDLzfLwdJWrUZIHExfNC8kEMGRghKeHZPHLpM0Cl5DltyMjS4UP9RSG2LGwyZ91973n7lPQGqLDJTXZlto9GbXYJwLT4fJvrgDkoIYp8h7b5eSqeAubdKdXY+C3tFjlBI7SGAe5VCjFuXu4TNwjDPHwmPI5+DW2bkhmPhMsUwkAzwhXn6TtgfXx1e9zsXZyfnp9aDbPRuc9AKJMiZaxYmj1UQxEtKFSWCRJ2bOsSRF3hgzYtJCHC2b5m4jrVbI+Wcy1BJLX0ZRMkKmctakn41gkhLhmBTJ4tQxMwZ3JCRq8LHb9ZFy9AEw6E1SZiwsJ5qfWF/FpPVdF5KTmS6IFDdAnCaoqMjwVwpkudxkZHRWWiWzjlgpOJCJgCnwg7JK94B/S3SFKbICI3EUcwkuZPhRiDsyhJE2iAtsgkOLdmEDfv1ZwDmz9gGUzTlu9M9O2p3rk/N253LDC2R8wlTyTHBsIWS5ewt8htqVxhRSaqzmEgRWJmGFhbI/XPDSrYrMyrlTNimb7htZgmK7BfIJmHiQ4GgJVUBVwIQpopWcEZbgpbB+hCZCFxYtYVgCtH0RwRBKhCqpjnFBYTLDwVRB29reeb/74ePe/qdGPfr989fm2qD7RdGTzGcLm+Jw7apYrIvHdy6O/A19+rI7U/yru9676HyrUqnzzuWgUn86/Upw3Spe3dMqXhdhOfWWFlMlCrhZxmGN4W6RIhMO+GsOzQsav37Lh7F4pca/oYq14/v/ighPi5f6yls8jp78m1FD++p/r1btD1BLAwQUAAIACADDBpRIBDedr5MBAAAfBgAAHwAAAHVuaXZlcnNhbC9odG1sX3NraW5fc2V0dGluZ3MuanONlE1vwjAMhu/8iiq7TohNG7DdpsGkSRwmjdu0Q1pMqUiTKkk7OsR/XxO+ktQdxBfy8uR17Cre9qJmkYREz9HW/rb7D39vNTCaliXc+jrr0HOjE8WyBcyzHFjGgQRIdTx6kndnAjMm3JrG9aexVY4fEeafJWXKxQvEQiKawg5XCPiDaBvs8O9J7Dl17WtyGh2XWgveTwTXwHWfC5lTy5CbN7vcEgNYVCAvoEuagGc6squLPDs+jky4XCLygvJ6JlLRj2myTqUo+aIr/6ouQDaffL0HBk+j16lnxzKl3zXkYeLp2EQ3WUhQCg55h1MTKMxoDMzxHdj1D+oZtwsK6CpTmT7SL3cmXLqgKbS6NBmb8DHeeF3LadjoPXE/NOERjNYgr7ESRVlc8QELKVLTkRba7vkJZYIuMp4eUg9MoJy5rLHt6t650IeJCeI9IRE8oRX2/PKu2RGCCgG1N5aOeVWQd4bZMUzkSA6BaNi0qvA5osM5YvZfEaFa02SVN+OhGY5NG6hcg5wLwZrbf1+6Z5irt/sDUEsDBBQAAgAIAMMGlEga2uo7qgAAAB8BAAAaAAAAdW5pdmVyc2FsL2kxOG5fcHJlc2V0cy54bWydjzEPwiAQhXd+BbldsFvTAN1M3Bx0NhVRSejRcNT684XUGGeHS+5d3vdeTvWvMfCnS+QjamjEFrhDG68e7xpOx92mBU55wOsQIjoNGIH3hinftHhIjlwmXiKQNDxynjopl2URnqZUEiiGOZdgEjaOsswYUVZSTisKK9v5v+jPDQxjnKvL7EPeoyl7UauFU7IaKnN2KDzeIshqUPLrrsrOlEtFEUr+PGbYG1BLAwQUAAIACADDBpRIsO1dV24AAAB2AAAAHAAAAHVuaXZlcnNhbC9sb2NhbF9zZXR0aW5ncy54bWwNzD0OwjAMQOG9p7C8l5+NoWk3NhAS5QBWY1Akx0aJheD2eHvDpzct3yrw4daLacLj7oDAulku+kr4WM/jCaE7aSYx5YRqCMs8TGIbyZ3dA3Z4C/24rVwjnK9UQ94ad1YnjzOMcInns3DG/Tz8AVBLAwQUAAIACACDmfVEzoIJN+wCAACICAAAFAAAAHVuaXZlcnNhbC9wbGF5ZXIueG1srVVNb9swDD2nwP6DoXutpF3XNJBbdAWKHdahQNZtt0C1GVuLbXmSXDf99aP8bc/pVmAHAzbF90jxkTS7ek5i5wmUFjL1yMKdEwdSXwYiDT3y8PX2eEmuLt8dsSzme1COCDySp8ICeEycALSvRGYQfM9N5JGewUVm4mRKSCXMHrnPkLuLtCTvjmbokmqPRMZkK0qLonCFRkQaahnnlkS7vkxopkBDakDRKg3iNNiV+Tsan0Sm1Owz0D1kZt4euCZpOZ61GJAUp65UIT2Zzxf0x93ntR9Bwo9Fqg1PfSAOVnJWlvKR+7s7GeQxaGubsSrJNRhjkyhtM2ZWYrFMHa18j1QOmwS05iFoN05DQissnQCzbcx1VPPoAa3l1TtR85Z+G/u9adxK5WjnnOWPsdARHvUhnXUSyOgwKkvK65Yd9NB00K1lIo6CX7lQEJSf39oWmS9IFbDtuDJPVxc+HuDbLfeNVPsbhGEX1Qq6rWhuJZpbgloOt42+7ihIc9stcJMraEo1Y08iAPmFK8VtW1walQOjI2ONpUMwo9WVa5E6QVhkkvjsH7SxfiNpfurXlCkB/0OYT0jU1kSkATzfCvQxkGBNDWCxrc01WezamF1OOn9Men09MFU51qLgRRzDVQg4hgE3nHZ2eggKimt08XM1wvYODoIjEUYxPmaSYXx6kCbhajfJ0Ds4CI6lv5uAtua2jHRcx1EztR3E6MQ6YX6ujUzES9megz1jVmUfvjZyzdF1JtqD8/kfoziI0QzmlkysLvvW21fN4b2dU6M7n01WWQbdivMAJs8qr2YW8mzkE8CW57G56efU7MMedJTz1HRMc33HfpfFWryAU4jA/ukWp7YmEdie8ciH5WmPAfXE7TIIX5qmIjJaS1KpeUg5hrV5ElBUmGpWPqLqoZJ5Goy0cbPu56Bj3FXXCrgTwxYzXZxg88nMI+/xpb7LxdlFd5XzxUWDLfO6rwJXubxhVdcJd51B635tL8LqmcfX31BLAwQUAAIACADDBpRIF6nhQW8BAAD7AgAAKQAAAHVuaXZlcnNhbC9za2luX2N1c3RvbWl6YXRpb25fc2V0dGluZ3MueG1sjVLbatwwEH3PV4j8wEoa3Qzugm4ufklCspBnd60W00QulkJL0cdXTrJsttnQap5mzpkzzOi06fsU7VPK8+P0e8jTHO9CzlP8lrYXCLX7+WFebpaQQk6bY+V+iuP8s49f57VWqykPcRyW0a5o2mLUPT+kpFZO1YwZRpFknnqFnOe2Yg24BmzFHCW23fwl8aK7hH2I+bxquzlB3zf0MYUl93EMv7Zwyn4LnW7weRnGqfLSVrA1ymFqcWwNxAiX3BeqAUAgyx1xuEjZSE2Qx4xjKEZRoIAI56QRhUjKoWZdI6oK841ATDJGXaGe1m6ktXHUFgkNIbpO86qxpeuMxBgRQoC5wgV0BqPKhqqhQa0HBAcGRNFGEwWos53pWPHOC8uRol5gXJgxgPHxuMft3p7rWP3vdQ7n/Ifg2S84i67e2pwxV7t/WpZK3oXHHw9DDujLkEI/frq8ufV3/mqnd/311eWrN599fGCuhq2bf+jvP1BLAwQUAAIACADDBpRIw0AOhWsNAABSIgAAFwAAAHVuaXZlcnNhbC91bml2ZXJzYWwucG5n7ZprVJLpFoBpumdm5TRmmpV1dJ0umuI1RcbULqfIZibvt8wUUxOTUBHFbqOZGpVTKilMesbMC5akhKI045QZt/GYoCLohMIoCioKKhfPh3NmnT/n9/nFDz7Wu9nPfvfae7/v3qz15Z8/d9J4065NIBDI+PQp329BoDUwEGh16oZ1gKTkS2ce8LUK+e3J4yAS23IcWKyBe8O8QaBXOCNN9FpgvTHlVAgSBNrSqf+s6kLUXAaB9klO+3pfyIicEnAKDqRr3/6ucRa2Y1SkEW/NzZd3zSA1vucrH97daRJib/3Icu71pa3vbmxf4+d01/e3G+tNZh7cvrn3bsbRkZ/oHV1yW25apKIKnvY5WfXd9G/kiABBRJ+AHNFIqkUnUcyFWQqWQNpI78BMNfPYmnH/nC8Al9xC626eNSmza9otvGeDoM2cYG8GpCkHq3H1vx/Ga7TyHM7GVYDkHOv6I3L8bGOO9pAtSM8F9J6xehqTlnAAWLx9gY+c7a9r7MDvX9Htm3vUlbBm5QdTmF77Vrx+r62+psDzxl68XrSmR6+w966NfuHtpOc2VG4Enl9vNSAGxIAYEANiQAyIATEgBsSAGBADYkAMiAExIAbEgBiQ/zOS0hA/+/FQ46RM0EZpw6hkshfPCYPZMiQR8wdThO9yxSGtEEfWA5rP4W2wMH4x7h5aI2ob1sq8+e3gKSZZ3MjHXmCK6Kwp3e2qboY9nYb5nG87+7NXvXiGLSKNAbuPXKfN/euMyVTJsqsDv52c1MwMA7OqWmA5OxTlkbGLJqgUJ7RyAK5Y5TUpvsabHfrkSl9kgZ2Th229ZvIF9jmLDErEskbBkXfM/WRfsbjEo+taZoYIRM2oLaJBLc+SeKiK+F72YEHaENcTntgKOJeuKgrjRc2jIXLn2b0yUdO4l6KME/6m3LW5YdHkM/TvmOJVoJSaRUftztvdqY+v9pZViyHrFENef+y22XLfBpfwEN8VwUCakmcWSent0iSf1+/lmGG1UNUiFa/14HHWLWVwMEJkGhW6mxLD1f76KESyRzedN7zJ1tSGi3QQApoEC1pcB7UcDW91To40M7WOG1pCeyBe8D7cfoMrqH4aW8En8mYLh9mqH4eUVglIvtJmNWjEWuHH7/WHVhBtcaePqANZyLNid+yDqForS9iEN+RgApqU6OIIF6Hs4PtfVw/gjWWDP1ZAjFosapFhQVRIcjJX7fI1M/Ir03+IJdqXR28mEeoW0cd5mezA6yG9LGl0nyB/K7/9uBCIDzwjhI0pCld5xZlzOWYwVwYtkkPZARPmQz4lJyIcQaD7nZPPwon7cbAVP5LEVFIsfUvPKJ4bvTmoyJLc0y6YhuAgMKG7onwSmm5qJk6FxrE4ifYPNlocCj2bFdxbOJ9ZuvcVnfdBo66UKGm8Dyh5DJbAG4/tbchoapd5Y2yV59uK2rtBILctSFLB0mZ0YcIiJYEQA+avM5nQ2FR2GzcY9++iOA+PIujj9uRnHcq4EWUfklLZjf26lKjq7AzutZe6JC4xKn9FNz58KuwKeN42OSPwbd+D8BG4AgV7dUufm1hROlmHehmgsKxyP/v8yfL5v8w203tanS0+giOPouF9SBW90Aal9nGitrYiQKBz/Mm/RRJ34wIabjfgJcEsYgAJlbKhZzSXuy6pKEz8oEBRXXbRUfKoBhmS0iYukbhcuMq54shr9El5ryy3CQNrj9Fi6xVFTJS05UkB+0pqT+Jotepa37j+xN1nGdnTHhAtcCENeYDx0vaFzwVUK9JEzlcwZV7d/bb8UMLT1n84le1NFRJTK4xnUF+wY3NinvAdpOjPP2cmi6nB0Zcrf/W0N20O7A/dFmsXFN7PBlPIRdtMD7YoJvMKGhiR+3lUHDrCajbYqiV+lkzUHm6k/5F+fCUk4y3Lt0Sdtdx3QE6ZyUslLn7FFnjj35odMglan/1PUMHsDkYybj2cO2+pcww8ECKyuVB/jZze1YrFWPfvuMC9zpckr71PxdrZb9quoPHmRa0qBwr1ODPAiuH3u7h6QptByIfk6BRETracmK6tUa8DjTgJRjlGHLMMtfg8zlmXGKUezBZhNaI98g7tFELeMVOECM/0EKmHl3VhFAcoQmKODAMn26m6IqpX3CxDHyYX8qXcmPKx0hxOKpPOKCTOu0IRPFEpv0IK97jowemQ1heM2Uhct8FuhAXJuxzpG5YXOTm6ZY/lKbpZS8lPMgvQjV4yPRpbo8jdsUWMlKI79ywvdJ1BwDsOlM9IyfI1t505C4woXWqadtP2vJr5VwGK8DhjforDvhiMYOkzOdcc6n0lN0TcTFN4sl5yu/w6h4bPIiOQUc1edvvxIApJiGP4dequ8xnfqoxBb68svrPHPiTuMHHoHHywx/RMC68hvknwgPh2hkLXTk0u7fCI6xeyOwbqsnKnIi3B8s2m51p6IwMaioGCcEwsHQvjVZjBuAtN4rIxQkpTZQ/WMlSqqkSl71YM1qBSt/WseYOax4bb7eIutB5GDYNA5U/cy9u9DlldytUaK5tVXZrwnsuaiSD6sTbs93fM7QanozBRSau7Nzmh+tkBn44N1KLtyLu5jlG2+MJmK96cWpoyFOg0QJgYqfU1HeH2qa9R44NF0qZP2atBKaETyM/P4kqL1AMZew7lMgnbwNi2b6AW2pgcPMrDOcnn50GP2AqTWL/vtT5ppFputz5j5nEhklesWRZhn8SvWBsNzao/79SZxnncwL9nU8Xt9vMtNmKSPKK0E0HpOKhuIVvcKp3krn5euxLFXVH/Sdi3RFMTlPAl+3GTy0TQdGn0pV/KOZcxNd2tWBcdpQXzsL7fsUT6W7l7VmwR9MKfsQMzRZEMCAMd6TRgJykdGxRylS/Lzem7KXdtllug4agh2KfZHzZam56UDVHJ6o9BHU0YcRlcphgt9pd5LfXgCLD9hLdjE9o34U71M6iQiY5VILcj/pD5C9hAz1838yGwwJ3B3BPawZjLa+9ovz7aGWuh45v+k+SDTE615ofahjlzYuOCGa/YnY7LhOiGp/PyqazYW4zNh9yuciRN9fPqH6u6aS4JFeG+TgMKoOCxqhlcjuZwIdNo3pMDUQ0NOAEd9TvKWs3J9j0lBbna8b9qd/b2Hs1eqD7BBS79qqru4Ly+yeX58rqkBYQq2F3+4HFdLapJX7O5zZZ8iF+c2wE808oFzHzND369BRaafAjPTPwz8JAozWezdKJu7jn4hx/K0sQv+F/oqoS42B1LzkldDTmNfxbwOBWjSsZG0mqB4rnYGN+0paEsGqikielyLT8SU8p8Sad8fJaQndTnWVIWrS6Fh2UYq3sutxUyfB+GQMl274/duXJEteY5ii9yqeym2SRkh59wGlgY98/JTOtnYXdSmXlec88EOOxclQDom+utHDjQZY3sO+LSl2alUfHzWHfgEueA6XuDqKQZSQR0JQ+QRtrsR1m+LeEDpzDIwUJq9q4gHwRm6aLelG04ymssdYQS4R7DWeJIXuOPKRHNXi0JBAZTNBi1B1nKDqcrt5fNJJorWU7kc0Bv7LzGnWK2zLcmNww/XffP2EgjBb5m/pp5z+WYc9PHJEcHcNaKUR0wZ3iBoXIcUVTZoRmzl5xwN6FvWjvUKLTPq1GJ/OJK6It/CxHZLVWcXznzeIU/F/4+Jkh6qU7snmbfsXCJVFC3QPQrXv4+lNCAyxrd34bIloap1j58cVFtMYAUpOHLJEBeR/jVop7zD2+o+9RjW+exNOOVE00CRrExyfuYQGk0YC6O46VOIuXVbYe5eE3fNBky8zlx9TJOOy5c1qkk1z01B7en0DPplpVCHOXZSsEo53r9JfCumADpRQAPRF74gDJhhPgWG/eMOgUcGMH+GeL/9MmpsZKojp5FmJVz8xYgajHz/zpjP3bM7U580zd5Eqb7WaVrk4qT+Hm6/GSY3xeyIHmJD810+TQrW38/vC3vrfTysaoK1QHnb2f79C9GVE0e4KbYfz0v/6K+E9Cbb0L0UYzAegG38jBlH7uqynqVqk7F2Cd2+yXT3+uUKyRwG+iGSHkuyyZ756cmRJ9nl9g72cLSEmbVJ8CTZo/MmeQsdAoqPNKFX/nZKV7hspNU7fJse9cP6DdaJYXOOvU2J1tJJrIAk8mYkg/UKSpO38aDZcL2p8Ao9S7rWRSj3bn3E63rEkEUKpMec8N71qJktT9dcdlOzJrtLtwfW12Bnmi5sYwXbUSIoC+orPXX6q1BoC55PweR+nhKGCMUiV06zkIA8J59k0/gEAKreEpGPs363Sjqw6kmT9UQEt7LfA32F3wFjMomJYu/TO3s7A6gYHDOlixHwfuSF+tPFl8LG945nCvNMoJsu8xGzHb7Y1NVTDCHdqSUSaxvRUrYA063gDH9bdXYN4PV7fd8KBj/7EWTaw3xqQf10zlGM9PF0X05ww13FSVYAduMuP2PET9jsi8oirVNL3+ekNkd00jXZd5f89e7DRgFyxX535cbZMOdFgjaQ/0fAVA5fvwAuNyv2Fxf+OI7KwYuLX3YJbxnAwa69XJ/u3Iw0V2v+vYV3soxYpTemazKObx6QfOci/TQq5/2O+dLOn7x1r8BUEsDBBQAAgAIAMMGlEjSKKBSSgAAAGsAAAAbAAAAdW5pdmVyc2FsL3VuaXZlcnNhbC5wbmcueG1ss7GvyM1RKEstKs7Mz7NVMtQzULK34+WyKShKLctMLVeoAIoZ6RlAgJJCJSq3PDOlJAMoZGBujhDMSM1MzyixVbIwsIAL6gPNBABQSwECAAAUAAIACADDBpRIWn+5mToEAADhDgAAHQAAAAAAAAABAAAAAAAAAAAAdW5pdmVyc2FsL2NvbW1vbl9tZXNzYWdlcy5sbmdQSwECAAAUAAIACADDBpRIlxfuTwoDAAC1CgAAJwAAAAAAAAABAAAAAAB1BAAAdW5pdmVyc2FsL2ZsYXNoX3B1Ymxpc2hpbmdfc2V0dGluZ3MueG1sUEsBAgAAFAACAAgAwwaUSL0afcCyAgAAVQoAACEAAAAAAAAAAQAAAAAAxAcAAHVuaXZlcnNhbC9mbGFzaF9za2luX3NldHRpbmdzLnhtbFBLAQIAABQAAgAIAMMGlEj/bh173wIAAMYJAAAmAAAAAAAAAAEAAAAAALUKAAB1bml2ZXJzYWwvaHRtbF9wdWJsaXNoaW5nX3NldHRpbmdzLnhtbFBLAQIAABQAAgAIAMMGlEgEN52vkwEAAB8GAAAfAAAAAAAAAAEAAAAAANgNAAB1bml2ZXJzYWwvaHRtbF9za2luX3NldHRpbmdzLmpzUEsBAgAAFAACAAgAwwaUSBra6juqAAAAHwEAABoAAAAAAAAAAQAAAAAAqA8AAHVuaXZlcnNhbC9pMThuX3ByZXNldHMueG1sUEsBAgAAFAACAAgAwwaUSLDtXVduAAAAdgAAABwAAAAAAAAAAQAAAAAAihAAAHVuaXZlcnNhbC9sb2NhbF9zZXR0aW5ncy54bWxQSwECAAAUAAIACACDmfVEzoIJN+wCAACICAAAFAAAAAAAAAABAAAAAAAyEQAAdW5pdmVyc2FsL3BsYXllci54bWxQSwECAAAUAAIACADDBpRIF6nhQW8BAAD7AgAAKQAAAAAAAAABAAAAAABQFAAAdW5pdmVyc2FsL3NraW5fY3VzdG9taXphdGlvbl9zZXR0aW5ncy54bWxQSwECAAAUAAIACADDBpRIw0AOhWsNAABSIgAAFwAAAAAAAAAAAAAAAAAGFgAAdW5pdmVyc2FsL3VuaXZlcnNhbC5wbmdQSwECAAAUAAIACADDBpRI0iigUkoAAABrAAAAGwAAAAAAAAABAAAAAACmIwAAdW5pdmVyc2FsL3VuaXZlcnNhbC5wbmcueG1sUEsFBgAAAAALAAsASQMAACkkAAAAAA=="/>
  <p:tag name="ISPRING_ULTRA_SCORM_COURSE_ID" val="7A251DB4-07BE-47B3-8E91-FE7746FF9ADF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Repository"/>
  <p:tag name="ISPRING_RESOURCE_PATHS_HASH_PRESENTER" val="6edc17c64f2b595b29e7533b789444fcf58d9a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毕业答辩PPT-A03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9F9F9"/>
      </a:lt2>
      <a:accent1>
        <a:srgbClr val="234C89"/>
      </a:accent1>
      <a:accent2>
        <a:srgbClr val="6F6F6F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自定义 7">
      <a:majorFont>
        <a:latin typeface="Segoe UI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3366</Words>
  <Application>WPS 演示</Application>
  <PresentationFormat>宽屏</PresentationFormat>
  <Paragraphs>385</Paragraphs>
  <Slides>23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Arial</vt:lpstr>
      <vt:lpstr>宋体</vt:lpstr>
      <vt:lpstr>Wingdings</vt:lpstr>
      <vt:lpstr>DejaVu Sans</vt:lpstr>
      <vt:lpstr>微软雅黑</vt:lpstr>
      <vt:lpstr>方正黑体_GBK</vt:lpstr>
      <vt:lpstr>Agency FB</vt:lpstr>
      <vt:lpstr>微软雅黑 Light</vt:lpstr>
      <vt:lpstr>FreeSans</vt:lpstr>
      <vt:lpstr>Bebas Neue Regular</vt:lpstr>
      <vt:lpstr>Calibri</vt:lpstr>
      <vt:lpstr>宋体</vt:lpstr>
      <vt:lpstr>Arial Unicode MS</vt:lpstr>
      <vt:lpstr>Segoe UI</vt:lpstr>
      <vt:lpstr>演示悠然小楷</vt:lpstr>
      <vt:lpstr>方正书宋_GBK</vt:lpstr>
      <vt:lpstr>微软雅黑 Light</vt:lpstr>
      <vt:lpstr>Office 主题</vt:lpstr>
      <vt:lpstr>PowerPoint 演示文稿</vt:lpstr>
      <vt:lpstr>PowerPoint 演示文稿</vt:lpstr>
      <vt:lpstr>PowerPoint 演示文稿</vt:lpstr>
      <vt:lpstr>内容摘要</vt:lpstr>
      <vt:lpstr>选题意义</vt:lpstr>
      <vt:lpstr>主要创新点</vt:lpstr>
      <vt:lpstr>PowerPoint 演示文稿</vt:lpstr>
      <vt:lpstr>研究思路</vt:lpstr>
      <vt:lpstr>实验步骤</vt:lpstr>
      <vt:lpstr>PowerPoint 演示文稿</vt:lpstr>
      <vt:lpstr>代码结构</vt:lpstr>
      <vt:lpstr>代码基本内容</vt:lpstr>
      <vt:lpstr>代码基本内容</vt:lpstr>
      <vt:lpstr>代码基本内容</vt:lpstr>
      <vt:lpstr>代码基本内容</vt:lpstr>
      <vt:lpstr>PowerPoint 演示文稿</vt:lpstr>
      <vt:lpstr>关键技术</vt:lpstr>
      <vt:lpstr>软件亮点</vt:lpstr>
      <vt:lpstr>不足之处</vt:lpstr>
      <vt:lpstr>PowerPoint 演示文稿</vt:lpstr>
      <vt:lpstr>可行性分析</vt:lpstr>
      <vt:lpstr>结论一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毕业答辩PPT-A03</dc:title>
  <dc:creator>LEE SIMON</dc:creator>
  <cp:lastModifiedBy>root</cp:lastModifiedBy>
  <cp:revision>603</cp:revision>
  <dcterms:created xsi:type="dcterms:W3CDTF">2024-07-12T10:28:54Z</dcterms:created>
  <dcterms:modified xsi:type="dcterms:W3CDTF">2024-07-12T10:28:54Z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2052-11.1.0.11719</vt:lpwstr>
  </property>
</Properties>
</file>